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0C2D3-A8A1-445A-B551-FC7D414912D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63A018-6D10-4F2F-894D-FC5D18C2FD1D}">
      <dgm:prSet/>
      <dgm:spPr/>
      <dgm:t>
        <a:bodyPr/>
        <a:lstStyle/>
        <a:p>
          <a:r>
            <a:rPr lang="en-IN"/>
            <a:t>Revanth Paineni(Team Leader/Development)</a:t>
          </a:r>
          <a:endParaRPr lang="en-US"/>
        </a:p>
      </dgm:t>
    </dgm:pt>
    <dgm:pt modelId="{36D43B89-C97A-4F8C-AE73-C6B4FF4F799D}" type="parTrans" cxnId="{6CAC0C53-6F72-4F60-BE6F-74CA9C0662C1}">
      <dgm:prSet/>
      <dgm:spPr/>
      <dgm:t>
        <a:bodyPr/>
        <a:lstStyle/>
        <a:p>
          <a:endParaRPr lang="en-US"/>
        </a:p>
      </dgm:t>
    </dgm:pt>
    <dgm:pt modelId="{252BE82A-0809-4616-80AF-7E6B14D856BE}" type="sibTrans" cxnId="{6CAC0C53-6F72-4F60-BE6F-74CA9C0662C1}">
      <dgm:prSet/>
      <dgm:spPr/>
      <dgm:t>
        <a:bodyPr/>
        <a:lstStyle/>
        <a:p>
          <a:endParaRPr lang="en-US"/>
        </a:p>
      </dgm:t>
    </dgm:pt>
    <dgm:pt modelId="{D6FA740D-AB71-4287-A68E-C7A0C022EDFF}">
      <dgm:prSet/>
      <dgm:spPr/>
      <dgm:t>
        <a:bodyPr/>
        <a:lstStyle/>
        <a:p>
          <a:r>
            <a:rPr lang="en-IN"/>
            <a:t>Pulleti Charan Sumanth(Data Scientist/Programming)</a:t>
          </a:r>
          <a:endParaRPr lang="en-US"/>
        </a:p>
      </dgm:t>
    </dgm:pt>
    <dgm:pt modelId="{6D247076-3911-40C5-9B8B-D91BFAC5CCE8}" type="parTrans" cxnId="{AF92E59B-DCAD-45A6-805B-3FCC15EF0007}">
      <dgm:prSet/>
      <dgm:spPr/>
      <dgm:t>
        <a:bodyPr/>
        <a:lstStyle/>
        <a:p>
          <a:endParaRPr lang="en-US"/>
        </a:p>
      </dgm:t>
    </dgm:pt>
    <dgm:pt modelId="{9269399F-C30B-48A4-9669-930EF0C6E79F}" type="sibTrans" cxnId="{AF92E59B-DCAD-45A6-805B-3FCC15EF0007}">
      <dgm:prSet/>
      <dgm:spPr/>
      <dgm:t>
        <a:bodyPr/>
        <a:lstStyle/>
        <a:p>
          <a:endParaRPr lang="en-US"/>
        </a:p>
      </dgm:t>
    </dgm:pt>
    <dgm:pt modelId="{33E6DC1E-6E8F-43AE-9B2A-61C5CE0B2718}">
      <dgm:prSet/>
      <dgm:spPr/>
      <dgm:t>
        <a:bodyPr/>
        <a:lstStyle/>
        <a:p>
          <a:r>
            <a:rPr lang="en-IN"/>
            <a:t>Nandaki Karnati(Data analyst/Data Cleaning)</a:t>
          </a:r>
          <a:endParaRPr lang="en-US"/>
        </a:p>
      </dgm:t>
    </dgm:pt>
    <dgm:pt modelId="{71BED513-FDE4-43D2-91E6-3975EA41F0F1}" type="parTrans" cxnId="{0966E598-1A67-4DCA-978D-E60BCD3FDF57}">
      <dgm:prSet/>
      <dgm:spPr/>
      <dgm:t>
        <a:bodyPr/>
        <a:lstStyle/>
        <a:p>
          <a:endParaRPr lang="en-US"/>
        </a:p>
      </dgm:t>
    </dgm:pt>
    <dgm:pt modelId="{74E41876-032A-488C-A6EA-A88ED80D6448}" type="sibTrans" cxnId="{0966E598-1A67-4DCA-978D-E60BCD3FDF57}">
      <dgm:prSet/>
      <dgm:spPr/>
      <dgm:t>
        <a:bodyPr/>
        <a:lstStyle/>
        <a:p>
          <a:endParaRPr lang="en-US"/>
        </a:p>
      </dgm:t>
    </dgm:pt>
    <dgm:pt modelId="{A349AD60-7775-451A-9654-B16A4D0E6A70}">
      <dgm:prSet/>
      <dgm:spPr/>
      <dgm:t>
        <a:bodyPr/>
        <a:lstStyle/>
        <a:p>
          <a:r>
            <a:rPr lang="en-IN"/>
            <a:t>Sridhar Yemundla(Data engineer/Data Visualisation)</a:t>
          </a:r>
          <a:endParaRPr lang="en-US"/>
        </a:p>
      </dgm:t>
    </dgm:pt>
    <dgm:pt modelId="{EB27392E-24B5-4954-B616-EC418B052A15}" type="parTrans" cxnId="{CEBEB19B-3147-45C3-95F8-04EA4616C45D}">
      <dgm:prSet/>
      <dgm:spPr/>
      <dgm:t>
        <a:bodyPr/>
        <a:lstStyle/>
        <a:p>
          <a:endParaRPr lang="en-US"/>
        </a:p>
      </dgm:t>
    </dgm:pt>
    <dgm:pt modelId="{0AD19CCF-5F0B-43F1-87C3-C0EFCBCF3414}" type="sibTrans" cxnId="{CEBEB19B-3147-45C3-95F8-04EA4616C45D}">
      <dgm:prSet/>
      <dgm:spPr/>
      <dgm:t>
        <a:bodyPr/>
        <a:lstStyle/>
        <a:p>
          <a:endParaRPr lang="en-US"/>
        </a:p>
      </dgm:t>
    </dgm:pt>
    <dgm:pt modelId="{6C09B062-4601-46C7-83A0-08637EC9012D}" type="pres">
      <dgm:prSet presAssocID="{8000C2D3-A8A1-445A-B551-FC7D414912D6}" presName="root" presStyleCnt="0">
        <dgm:presLayoutVars>
          <dgm:dir/>
          <dgm:resizeHandles val="exact"/>
        </dgm:presLayoutVars>
      </dgm:prSet>
      <dgm:spPr/>
    </dgm:pt>
    <dgm:pt modelId="{F755E20B-0CAA-465B-A581-75138F57A2CB}" type="pres">
      <dgm:prSet presAssocID="{8000C2D3-A8A1-445A-B551-FC7D414912D6}" presName="container" presStyleCnt="0">
        <dgm:presLayoutVars>
          <dgm:dir/>
          <dgm:resizeHandles val="exact"/>
        </dgm:presLayoutVars>
      </dgm:prSet>
      <dgm:spPr/>
    </dgm:pt>
    <dgm:pt modelId="{A065E15F-FAA0-4DE0-8576-521679A3F954}" type="pres">
      <dgm:prSet presAssocID="{1D63A018-6D10-4F2F-894D-FC5D18C2FD1D}" presName="compNode" presStyleCnt="0"/>
      <dgm:spPr/>
    </dgm:pt>
    <dgm:pt modelId="{68EC3068-5989-4110-A248-118B3B913F7A}" type="pres">
      <dgm:prSet presAssocID="{1D63A018-6D10-4F2F-894D-FC5D18C2FD1D}" presName="iconBgRect" presStyleLbl="bgShp" presStyleIdx="0" presStyleCnt="4"/>
      <dgm:spPr/>
    </dgm:pt>
    <dgm:pt modelId="{AC47950C-93EB-40C0-A58B-F75FA10E7387}" type="pres">
      <dgm:prSet presAssocID="{1D63A018-6D10-4F2F-894D-FC5D18C2FD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93E412D5-3AC6-4579-9FBD-0F02862BDBEF}" type="pres">
      <dgm:prSet presAssocID="{1D63A018-6D10-4F2F-894D-FC5D18C2FD1D}" presName="spaceRect" presStyleCnt="0"/>
      <dgm:spPr/>
    </dgm:pt>
    <dgm:pt modelId="{008FDF15-42E4-4652-9404-A2144CDD33C9}" type="pres">
      <dgm:prSet presAssocID="{1D63A018-6D10-4F2F-894D-FC5D18C2FD1D}" presName="textRect" presStyleLbl="revTx" presStyleIdx="0" presStyleCnt="4">
        <dgm:presLayoutVars>
          <dgm:chMax val="1"/>
          <dgm:chPref val="1"/>
        </dgm:presLayoutVars>
      </dgm:prSet>
      <dgm:spPr/>
    </dgm:pt>
    <dgm:pt modelId="{E0B6040D-31A3-4ACD-831D-9BE4F2493D47}" type="pres">
      <dgm:prSet presAssocID="{252BE82A-0809-4616-80AF-7E6B14D856BE}" presName="sibTrans" presStyleLbl="sibTrans2D1" presStyleIdx="0" presStyleCnt="0"/>
      <dgm:spPr/>
    </dgm:pt>
    <dgm:pt modelId="{D134FEE2-FA2D-49E8-80FC-4865C6957FA2}" type="pres">
      <dgm:prSet presAssocID="{D6FA740D-AB71-4287-A68E-C7A0C022EDFF}" presName="compNode" presStyleCnt="0"/>
      <dgm:spPr/>
    </dgm:pt>
    <dgm:pt modelId="{3A742AB5-A4F9-49DE-83FB-2D3390645246}" type="pres">
      <dgm:prSet presAssocID="{D6FA740D-AB71-4287-A68E-C7A0C022EDFF}" presName="iconBgRect" presStyleLbl="bgShp" presStyleIdx="1" presStyleCnt="4"/>
      <dgm:spPr/>
    </dgm:pt>
    <dgm:pt modelId="{1EAD490C-464C-4D2C-9E54-DB89336F9A37}" type="pres">
      <dgm:prSet presAssocID="{D6FA740D-AB71-4287-A68E-C7A0C022ED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081FBBF-C6FA-4CD7-BDA8-4B6575E5F413}" type="pres">
      <dgm:prSet presAssocID="{D6FA740D-AB71-4287-A68E-C7A0C022EDFF}" presName="spaceRect" presStyleCnt="0"/>
      <dgm:spPr/>
    </dgm:pt>
    <dgm:pt modelId="{43EB3CBD-D116-4816-AF58-9C9B9BDAE14B}" type="pres">
      <dgm:prSet presAssocID="{D6FA740D-AB71-4287-A68E-C7A0C022EDFF}" presName="textRect" presStyleLbl="revTx" presStyleIdx="1" presStyleCnt="4">
        <dgm:presLayoutVars>
          <dgm:chMax val="1"/>
          <dgm:chPref val="1"/>
        </dgm:presLayoutVars>
      </dgm:prSet>
      <dgm:spPr/>
    </dgm:pt>
    <dgm:pt modelId="{E04792A6-2362-440D-9759-7EF510103D26}" type="pres">
      <dgm:prSet presAssocID="{9269399F-C30B-48A4-9669-930EF0C6E79F}" presName="sibTrans" presStyleLbl="sibTrans2D1" presStyleIdx="0" presStyleCnt="0"/>
      <dgm:spPr/>
    </dgm:pt>
    <dgm:pt modelId="{E0B81B02-B117-46D2-B069-0D4E61A1C461}" type="pres">
      <dgm:prSet presAssocID="{33E6DC1E-6E8F-43AE-9B2A-61C5CE0B2718}" presName="compNode" presStyleCnt="0"/>
      <dgm:spPr/>
    </dgm:pt>
    <dgm:pt modelId="{0E026653-96EB-4B54-9C81-8D91FBF2C750}" type="pres">
      <dgm:prSet presAssocID="{33E6DC1E-6E8F-43AE-9B2A-61C5CE0B2718}" presName="iconBgRect" presStyleLbl="bgShp" presStyleIdx="2" presStyleCnt="4"/>
      <dgm:spPr/>
    </dgm:pt>
    <dgm:pt modelId="{8EA8DFEE-2832-44F0-AE6C-D2A8FF85C3FB}" type="pres">
      <dgm:prSet presAssocID="{33E6DC1E-6E8F-43AE-9B2A-61C5CE0B27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57021DA-1E91-4B6C-8A3F-114BF2DA89AC}" type="pres">
      <dgm:prSet presAssocID="{33E6DC1E-6E8F-43AE-9B2A-61C5CE0B2718}" presName="spaceRect" presStyleCnt="0"/>
      <dgm:spPr/>
    </dgm:pt>
    <dgm:pt modelId="{1CD7F473-442B-4B07-B29A-0FF699F29F3B}" type="pres">
      <dgm:prSet presAssocID="{33E6DC1E-6E8F-43AE-9B2A-61C5CE0B2718}" presName="textRect" presStyleLbl="revTx" presStyleIdx="2" presStyleCnt="4">
        <dgm:presLayoutVars>
          <dgm:chMax val="1"/>
          <dgm:chPref val="1"/>
        </dgm:presLayoutVars>
      </dgm:prSet>
      <dgm:spPr/>
    </dgm:pt>
    <dgm:pt modelId="{E5E57946-79B2-4ACB-8766-BB0F905DCE18}" type="pres">
      <dgm:prSet presAssocID="{74E41876-032A-488C-A6EA-A88ED80D6448}" presName="sibTrans" presStyleLbl="sibTrans2D1" presStyleIdx="0" presStyleCnt="0"/>
      <dgm:spPr/>
    </dgm:pt>
    <dgm:pt modelId="{02CBAF4B-EF56-44B5-9072-A815544ADC39}" type="pres">
      <dgm:prSet presAssocID="{A349AD60-7775-451A-9654-B16A4D0E6A70}" presName="compNode" presStyleCnt="0"/>
      <dgm:spPr/>
    </dgm:pt>
    <dgm:pt modelId="{9610DD98-6843-4A25-983B-F379EF49492D}" type="pres">
      <dgm:prSet presAssocID="{A349AD60-7775-451A-9654-B16A4D0E6A70}" presName="iconBgRect" presStyleLbl="bgShp" presStyleIdx="3" presStyleCnt="4"/>
      <dgm:spPr/>
    </dgm:pt>
    <dgm:pt modelId="{484DCFDA-ED04-422E-B35F-ECC724C61329}" type="pres">
      <dgm:prSet presAssocID="{A349AD60-7775-451A-9654-B16A4D0E6A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538B4DD-BD72-42ED-9D84-00E11D314E0B}" type="pres">
      <dgm:prSet presAssocID="{A349AD60-7775-451A-9654-B16A4D0E6A70}" presName="spaceRect" presStyleCnt="0"/>
      <dgm:spPr/>
    </dgm:pt>
    <dgm:pt modelId="{6479CC3C-B6DB-4FF3-9873-F3D01829018C}" type="pres">
      <dgm:prSet presAssocID="{A349AD60-7775-451A-9654-B16A4D0E6A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C5D81E-59E7-4146-AEB4-A9E62FA8194F}" type="presOf" srcId="{33E6DC1E-6E8F-43AE-9B2A-61C5CE0B2718}" destId="{1CD7F473-442B-4B07-B29A-0FF699F29F3B}" srcOrd="0" destOrd="0" presId="urn:microsoft.com/office/officeart/2018/2/layout/IconCircleList"/>
    <dgm:cxn modelId="{0F9C0436-1090-4BDA-97F0-82B9CC4488A1}" type="presOf" srcId="{A349AD60-7775-451A-9654-B16A4D0E6A70}" destId="{6479CC3C-B6DB-4FF3-9873-F3D01829018C}" srcOrd="0" destOrd="0" presId="urn:microsoft.com/office/officeart/2018/2/layout/IconCircleList"/>
    <dgm:cxn modelId="{DD5D1D6B-90E3-4824-8D36-6751E4E4B534}" type="presOf" srcId="{74E41876-032A-488C-A6EA-A88ED80D6448}" destId="{E5E57946-79B2-4ACB-8766-BB0F905DCE18}" srcOrd="0" destOrd="0" presId="urn:microsoft.com/office/officeart/2018/2/layout/IconCircleList"/>
    <dgm:cxn modelId="{D98D974B-C7C7-4B92-9A0D-06ACE0816E79}" type="presOf" srcId="{252BE82A-0809-4616-80AF-7E6B14D856BE}" destId="{E0B6040D-31A3-4ACD-831D-9BE4F2493D47}" srcOrd="0" destOrd="0" presId="urn:microsoft.com/office/officeart/2018/2/layout/IconCircleList"/>
    <dgm:cxn modelId="{6CAC0C53-6F72-4F60-BE6F-74CA9C0662C1}" srcId="{8000C2D3-A8A1-445A-B551-FC7D414912D6}" destId="{1D63A018-6D10-4F2F-894D-FC5D18C2FD1D}" srcOrd="0" destOrd="0" parTransId="{36D43B89-C97A-4F8C-AE73-C6B4FF4F799D}" sibTransId="{252BE82A-0809-4616-80AF-7E6B14D856BE}"/>
    <dgm:cxn modelId="{0966E598-1A67-4DCA-978D-E60BCD3FDF57}" srcId="{8000C2D3-A8A1-445A-B551-FC7D414912D6}" destId="{33E6DC1E-6E8F-43AE-9B2A-61C5CE0B2718}" srcOrd="2" destOrd="0" parTransId="{71BED513-FDE4-43D2-91E6-3975EA41F0F1}" sibTransId="{74E41876-032A-488C-A6EA-A88ED80D6448}"/>
    <dgm:cxn modelId="{CEBEB19B-3147-45C3-95F8-04EA4616C45D}" srcId="{8000C2D3-A8A1-445A-B551-FC7D414912D6}" destId="{A349AD60-7775-451A-9654-B16A4D0E6A70}" srcOrd="3" destOrd="0" parTransId="{EB27392E-24B5-4954-B616-EC418B052A15}" sibTransId="{0AD19CCF-5F0B-43F1-87C3-C0EFCBCF3414}"/>
    <dgm:cxn modelId="{AF92E59B-DCAD-45A6-805B-3FCC15EF0007}" srcId="{8000C2D3-A8A1-445A-B551-FC7D414912D6}" destId="{D6FA740D-AB71-4287-A68E-C7A0C022EDFF}" srcOrd="1" destOrd="0" parTransId="{6D247076-3911-40C5-9B8B-D91BFAC5CCE8}" sibTransId="{9269399F-C30B-48A4-9669-930EF0C6E79F}"/>
    <dgm:cxn modelId="{3A56D8A5-7A08-4162-85B7-A3D77C8661E4}" type="presOf" srcId="{1D63A018-6D10-4F2F-894D-FC5D18C2FD1D}" destId="{008FDF15-42E4-4652-9404-A2144CDD33C9}" srcOrd="0" destOrd="0" presId="urn:microsoft.com/office/officeart/2018/2/layout/IconCircleList"/>
    <dgm:cxn modelId="{04C455C3-3488-49E6-BAA9-561CE8DE079C}" type="presOf" srcId="{D6FA740D-AB71-4287-A68E-C7A0C022EDFF}" destId="{43EB3CBD-D116-4816-AF58-9C9B9BDAE14B}" srcOrd="0" destOrd="0" presId="urn:microsoft.com/office/officeart/2018/2/layout/IconCircleList"/>
    <dgm:cxn modelId="{DF1B3AE4-2EF9-4B02-990D-4D1A68EBEF62}" type="presOf" srcId="{8000C2D3-A8A1-445A-B551-FC7D414912D6}" destId="{6C09B062-4601-46C7-83A0-08637EC9012D}" srcOrd="0" destOrd="0" presId="urn:microsoft.com/office/officeart/2018/2/layout/IconCircleList"/>
    <dgm:cxn modelId="{B4F379FA-4796-4051-AA94-675B67F68799}" type="presOf" srcId="{9269399F-C30B-48A4-9669-930EF0C6E79F}" destId="{E04792A6-2362-440D-9759-7EF510103D26}" srcOrd="0" destOrd="0" presId="urn:microsoft.com/office/officeart/2018/2/layout/IconCircleList"/>
    <dgm:cxn modelId="{36F290C6-8C9B-40C0-B7D4-423740493757}" type="presParOf" srcId="{6C09B062-4601-46C7-83A0-08637EC9012D}" destId="{F755E20B-0CAA-465B-A581-75138F57A2CB}" srcOrd="0" destOrd="0" presId="urn:microsoft.com/office/officeart/2018/2/layout/IconCircleList"/>
    <dgm:cxn modelId="{F78E09C7-39F3-41D9-85D2-B304779E1638}" type="presParOf" srcId="{F755E20B-0CAA-465B-A581-75138F57A2CB}" destId="{A065E15F-FAA0-4DE0-8576-521679A3F954}" srcOrd="0" destOrd="0" presId="urn:microsoft.com/office/officeart/2018/2/layout/IconCircleList"/>
    <dgm:cxn modelId="{DF36015D-DA10-4D6F-90C1-36489A4B912E}" type="presParOf" srcId="{A065E15F-FAA0-4DE0-8576-521679A3F954}" destId="{68EC3068-5989-4110-A248-118B3B913F7A}" srcOrd="0" destOrd="0" presId="urn:microsoft.com/office/officeart/2018/2/layout/IconCircleList"/>
    <dgm:cxn modelId="{C062EB39-B510-4A50-A735-74D6EA941984}" type="presParOf" srcId="{A065E15F-FAA0-4DE0-8576-521679A3F954}" destId="{AC47950C-93EB-40C0-A58B-F75FA10E7387}" srcOrd="1" destOrd="0" presId="urn:microsoft.com/office/officeart/2018/2/layout/IconCircleList"/>
    <dgm:cxn modelId="{8AA4C041-89F8-4DF3-9967-C10F1F070EEE}" type="presParOf" srcId="{A065E15F-FAA0-4DE0-8576-521679A3F954}" destId="{93E412D5-3AC6-4579-9FBD-0F02862BDBEF}" srcOrd="2" destOrd="0" presId="urn:microsoft.com/office/officeart/2018/2/layout/IconCircleList"/>
    <dgm:cxn modelId="{8DE945D5-E75C-42AC-B15F-69E44E9680B7}" type="presParOf" srcId="{A065E15F-FAA0-4DE0-8576-521679A3F954}" destId="{008FDF15-42E4-4652-9404-A2144CDD33C9}" srcOrd="3" destOrd="0" presId="urn:microsoft.com/office/officeart/2018/2/layout/IconCircleList"/>
    <dgm:cxn modelId="{517C9594-020E-44A5-969C-4DF1FD55B932}" type="presParOf" srcId="{F755E20B-0CAA-465B-A581-75138F57A2CB}" destId="{E0B6040D-31A3-4ACD-831D-9BE4F2493D47}" srcOrd="1" destOrd="0" presId="urn:microsoft.com/office/officeart/2018/2/layout/IconCircleList"/>
    <dgm:cxn modelId="{06350628-29F4-4059-95AB-BF5565645F22}" type="presParOf" srcId="{F755E20B-0CAA-465B-A581-75138F57A2CB}" destId="{D134FEE2-FA2D-49E8-80FC-4865C6957FA2}" srcOrd="2" destOrd="0" presId="urn:microsoft.com/office/officeart/2018/2/layout/IconCircleList"/>
    <dgm:cxn modelId="{228A5F7C-CA5E-458C-B3C9-66AFC0EDF80C}" type="presParOf" srcId="{D134FEE2-FA2D-49E8-80FC-4865C6957FA2}" destId="{3A742AB5-A4F9-49DE-83FB-2D3390645246}" srcOrd="0" destOrd="0" presId="urn:microsoft.com/office/officeart/2018/2/layout/IconCircleList"/>
    <dgm:cxn modelId="{04CBC38D-A67D-4F64-9C74-D136E79AE9C8}" type="presParOf" srcId="{D134FEE2-FA2D-49E8-80FC-4865C6957FA2}" destId="{1EAD490C-464C-4D2C-9E54-DB89336F9A37}" srcOrd="1" destOrd="0" presId="urn:microsoft.com/office/officeart/2018/2/layout/IconCircleList"/>
    <dgm:cxn modelId="{17CC0E18-9E02-4110-A760-BDD406B07426}" type="presParOf" srcId="{D134FEE2-FA2D-49E8-80FC-4865C6957FA2}" destId="{A081FBBF-C6FA-4CD7-BDA8-4B6575E5F413}" srcOrd="2" destOrd="0" presId="urn:microsoft.com/office/officeart/2018/2/layout/IconCircleList"/>
    <dgm:cxn modelId="{7E08B0DE-A3A7-41D5-9502-7811DC21BB47}" type="presParOf" srcId="{D134FEE2-FA2D-49E8-80FC-4865C6957FA2}" destId="{43EB3CBD-D116-4816-AF58-9C9B9BDAE14B}" srcOrd="3" destOrd="0" presId="urn:microsoft.com/office/officeart/2018/2/layout/IconCircleList"/>
    <dgm:cxn modelId="{D5DCB913-4962-44CA-AC8F-F0AD8B988E70}" type="presParOf" srcId="{F755E20B-0CAA-465B-A581-75138F57A2CB}" destId="{E04792A6-2362-440D-9759-7EF510103D26}" srcOrd="3" destOrd="0" presId="urn:microsoft.com/office/officeart/2018/2/layout/IconCircleList"/>
    <dgm:cxn modelId="{35C37FE5-CE0F-4C6D-A333-21AB2A8117D0}" type="presParOf" srcId="{F755E20B-0CAA-465B-A581-75138F57A2CB}" destId="{E0B81B02-B117-46D2-B069-0D4E61A1C461}" srcOrd="4" destOrd="0" presId="urn:microsoft.com/office/officeart/2018/2/layout/IconCircleList"/>
    <dgm:cxn modelId="{4276B7C5-D1A7-4C14-B532-CAE01E82A770}" type="presParOf" srcId="{E0B81B02-B117-46D2-B069-0D4E61A1C461}" destId="{0E026653-96EB-4B54-9C81-8D91FBF2C750}" srcOrd="0" destOrd="0" presId="urn:microsoft.com/office/officeart/2018/2/layout/IconCircleList"/>
    <dgm:cxn modelId="{82FC7B09-9E38-4CB3-9F1A-58330F1E809C}" type="presParOf" srcId="{E0B81B02-B117-46D2-B069-0D4E61A1C461}" destId="{8EA8DFEE-2832-44F0-AE6C-D2A8FF85C3FB}" srcOrd="1" destOrd="0" presId="urn:microsoft.com/office/officeart/2018/2/layout/IconCircleList"/>
    <dgm:cxn modelId="{D85489E6-AC45-4C11-8E4B-83E234C746A5}" type="presParOf" srcId="{E0B81B02-B117-46D2-B069-0D4E61A1C461}" destId="{757021DA-1E91-4B6C-8A3F-114BF2DA89AC}" srcOrd="2" destOrd="0" presId="urn:microsoft.com/office/officeart/2018/2/layout/IconCircleList"/>
    <dgm:cxn modelId="{01158860-0AE4-49EE-9EAF-83B7F39BC35A}" type="presParOf" srcId="{E0B81B02-B117-46D2-B069-0D4E61A1C461}" destId="{1CD7F473-442B-4B07-B29A-0FF699F29F3B}" srcOrd="3" destOrd="0" presId="urn:microsoft.com/office/officeart/2018/2/layout/IconCircleList"/>
    <dgm:cxn modelId="{2AE01731-E3B0-4CB4-AFDC-1329FF67EFA6}" type="presParOf" srcId="{F755E20B-0CAA-465B-A581-75138F57A2CB}" destId="{E5E57946-79B2-4ACB-8766-BB0F905DCE18}" srcOrd="5" destOrd="0" presId="urn:microsoft.com/office/officeart/2018/2/layout/IconCircleList"/>
    <dgm:cxn modelId="{55B5D9A2-302C-4D14-A4C5-FFCE90F860DB}" type="presParOf" srcId="{F755E20B-0CAA-465B-A581-75138F57A2CB}" destId="{02CBAF4B-EF56-44B5-9072-A815544ADC39}" srcOrd="6" destOrd="0" presId="urn:microsoft.com/office/officeart/2018/2/layout/IconCircleList"/>
    <dgm:cxn modelId="{14FE55EF-DAD6-4A0C-9A82-756DA5134D46}" type="presParOf" srcId="{02CBAF4B-EF56-44B5-9072-A815544ADC39}" destId="{9610DD98-6843-4A25-983B-F379EF49492D}" srcOrd="0" destOrd="0" presId="urn:microsoft.com/office/officeart/2018/2/layout/IconCircleList"/>
    <dgm:cxn modelId="{2C43BD87-37AF-4229-9838-91B2AD3B6798}" type="presParOf" srcId="{02CBAF4B-EF56-44B5-9072-A815544ADC39}" destId="{484DCFDA-ED04-422E-B35F-ECC724C61329}" srcOrd="1" destOrd="0" presId="urn:microsoft.com/office/officeart/2018/2/layout/IconCircleList"/>
    <dgm:cxn modelId="{6C8EF901-1B64-4BBE-A772-F4DBD333671C}" type="presParOf" srcId="{02CBAF4B-EF56-44B5-9072-A815544ADC39}" destId="{1538B4DD-BD72-42ED-9D84-00E11D314E0B}" srcOrd="2" destOrd="0" presId="urn:microsoft.com/office/officeart/2018/2/layout/IconCircleList"/>
    <dgm:cxn modelId="{E9F87E21-FF01-40A8-BF19-55CE487D7FBB}" type="presParOf" srcId="{02CBAF4B-EF56-44B5-9072-A815544ADC39}" destId="{6479CC3C-B6DB-4FF3-9873-F3D0182901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20DA1-FA93-405E-9C72-7B79ACCD383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968D39-F296-4C51-B55B-836BBA282A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Pervasive Impact: Employee departure reverberates through productivity, team morale, and financial stability.</a:t>
          </a:r>
        </a:p>
      </dgm:t>
    </dgm:pt>
    <dgm:pt modelId="{ABA43483-51F6-4976-858D-F83DB3291F8B}" type="parTrans" cxnId="{F85F2C5C-2F7B-4ECE-AB58-060C4004D5D7}">
      <dgm:prSet/>
      <dgm:spPr/>
      <dgm:t>
        <a:bodyPr/>
        <a:lstStyle/>
        <a:p>
          <a:endParaRPr lang="en-US"/>
        </a:p>
      </dgm:t>
    </dgm:pt>
    <dgm:pt modelId="{BA49DDF3-2645-471D-A0E7-6BC41CCD8B75}" type="sibTrans" cxnId="{F85F2C5C-2F7B-4ECE-AB58-060C4004D5D7}">
      <dgm:prSet/>
      <dgm:spPr/>
      <dgm:t>
        <a:bodyPr/>
        <a:lstStyle/>
        <a:p>
          <a:endParaRPr lang="en-US"/>
        </a:p>
      </dgm:t>
    </dgm:pt>
    <dgm:pt modelId="{FD489931-E067-4371-A46A-0E8C8AC7E2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Intangible Losses: Beyond tangible costs, attrition mitigates cumulative knowledge and disrupts team coherence.</a:t>
          </a:r>
        </a:p>
      </dgm:t>
    </dgm:pt>
    <dgm:pt modelId="{F8FF267D-73F2-4741-8685-D9EEA85731DD}" type="parTrans" cxnId="{AF436ADB-CAC4-47BB-AA76-E9A6B15BE79C}">
      <dgm:prSet/>
      <dgm:spPr/>
      <dgm:t>
        <a:bodyPr/>
        <a:lstStyle/>
        <a:p>
          <a:endParaRPr lang="en-US"/>
        </a:p>
      </dgm:t>
    </dgm:pt>
    <dgm:pt modelId="{CC5A4009-4EFA-4510-BCE5-AE540E688A6A}" type="sibTrans" cxnId="{AF436ADB-CAC4-47BB-AA76-E9A6B15BE79C}">
      <dgm:prSet/>
      <dgm:spPr/>
      <dgm:t>
        <a:bodyPr/>
        <a:lstStyle/>
        <a:p>
          <a:endParaRPr lang="en-US"/>
        </a:p>
      </dgm:t>
    </dgm:pt>
    <dgm:pt modelId="{0AC29225-130E-4AF5-BBCF-E447186F81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Attrition Cycle: Navigating through the perpetual cycle of hiring, training, and departure drains organizational resources.</a:t>
          </a:r>
        </a:p>
      </dgm:t>
    </dgm:pt>
    <dgm:pt modelId="{060392D2-4E36-4F9F-AE47-6AEF0ADA084E}" type="parTrans" cxnId="{74953842-4DE5-4CE3-858D-1DD70A5635E5}">
      <dgm:prSet/>
      <dgm:spPr/>
      <dgm:t>
        <a:bodyPr/>
        <a:lstStyle/>
        <a:p>
          <a:endParaRPr lang="en-US"/>
        </a:p>
      </dgm:t>
    </dgm:pt>
    <dgm:pt modelId="{FFED0D46-ADF7-4BDD-A3EF-7BB67D63D2A7}" type="sibTrans" cxnId="{74953842-4DE5-4CE3-858D-1DD70A5635E5}">
      <dgm:prSet/>
      <dgm:spPr/>
      <dgm:t>
        <a:bodyPr/>
        <a:lstStyle/>
        <a:p>
          <a:endParaRPr lang="en-US"/>
        </a:p>
      </dgm:t>
    </dgm:pt>
    <dgm:pt modelId="{C0D46349-85F4-432C-B206-AABF86BE0584}" type="pres">
      <dgm:prSet presAssocID="{F8420DA1-FA93-405E-9C72-7B79ACCD383A}" presName="root" presStyleCnt="0">
        <dgm:presLayoutVars>
          <dgm:dir/>
          <dgm:resizeHandles val="exact"/>
        </dgm:presLayoutVars>
      </dgm:prSet>
      <dgm:spPr/>
    </dgm:pt>
    <dgm:pt modelId="{C2E33B73-5DF5-4F80-83CE-EA2B4ED6D628}" type="pres">
      <dgm:prSet presAssocID="{20968D39-F296-4C51-B55B-836BBA282AC9}" presName="compNode" presStyleCnt="0"/>
      <dgm:spPr/>
    </dgm:pt>
    <dgm:pt modelId="{D40C6CBC-FDFC-465D-9157-03447553CB75}" type="pres">
      <dgm:prSet presAssocID="{20968D39-F296-4C51-B55B-836BBA282AC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598ECE-B518-420C-9EAD-4163B433DBBF}" type="pres">
      <dgm:prSet presAssocID="{20968D39-F296-4C51-B55B-836BBA282A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F9854C58-FD3A-4A9B-95CB-31DC6187D8E6}" type="pres">
      <dgm:prSet presAssocID="{20968D39-F296-4C51-B55B-836BBA282AC9}" presName="spaceRect" presStyleCnt="0"/>
      <dgm:spPr/>
    </dgm:pt>
    <dgm:pt modelId="{CEB94C0D-4ECB-420E-9978-C9374AEA7B2E}" type="pres">
      <dgm:prSet presAssocID="{20968D39-F296-4C51-B55B-836BBA282AC9}" presName="textRect" presStyleLbl="revTx" presStyleIdx="0" presStyleCnt="3">
        <dgm:presLayoutVars>
          <dgm:chMax val="1"/>
          <dgm:chPref val="1"/>
        </dgm:presLayoutVars>
      </dgm:prSet>
      <dgm:spPr/>
    </dgm:pt>
    <dgm:pt modelId="{845F8C8C-D39D-42C3-98BE-4C98109D7226}" type="pres">
      <dgm:prSet presAssocID="{BA49DDF3-2645-471D-A0E7-6BC41CCD8B75}" presName="sibTrans" presStyleCnt="0"/>
      <dgm:spPr/>
    </dgm:pt>
    <dgm:pt modelId="{1EDBBA69-88F0-4C36-9049-147D49A0F489}" type="pres">
      <dgm:prSet presAssocID="{FD489931-E067-4371-A46A-0E8C8AC7E2C3}" presName="compNode" presStyleCnt="0"/>
      <dgm:spPr/>
    </dgm:pt>
    <dgm:pt modelId="{C5A8744E-C7E0-44E2-A8AC-51BCD6909739}" type="pres">
      <dgm:prSet presAssocID="{FD489931-E067-4371-A46A-0E8C8AC7E2C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0B912F-8F39-492E-9D35-A28B76896FE8}" type="pres">
      <dgm:prSet presAssocID="{FD489931-E067-4371-A46A-0E8C8AC7E2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DBF95C5-85C1-4D35-A67A-CC5EF82F0E67}" type="pres">
      <dgm:prSet presAssocID="{FD489931-E067-4371-A46A-0E8C8AC7E2C3}" presName="spaceRect" presStyleCnt="0"/>
      <dgm:spPr/>
    </dgm:pt>
    <dgm:pt modelId="{286E6D44-F808-4320-9C60-1DD24B129AE0}" type="pres">
      <dgm:prSet presAssocID="{FD489931-E067-4371-A46A-0E8C8AC7E2C3}" presName="textRect" presStyleLbl="revTx" presStyleIdx="1" presStyleCnt="3">
        <dgm:presLayoutVars>
          <dgm:chMax val="1"/>
          <dgm:chPref val="1"/>
        </dgm:presLayoutVars>
      </dgm:prSet>
      <dgm:spPr/>
    </dgm:pt>
    <dgm:pt modelId="{B1299217-19C1-4256-AF29-DD5F7E40BD50}" type="pres">
      <dgm:prSet presAssocID="{CC5A4009-4EFA-4510-BCE5-AE540E688A6A}" presName="sibTrans" presStyleCnt="0"/>
      <dgm:spPr/>
    </dgm:pt>
    <dgm:pt modelId="{8C4B8841-D7C9-4A8F-991B-2D8C174E76D2}" type="pres">
      <dgm:prSet presAssocID="{0AC29225-130E-4AF5-BBCF-E447186F8130}" presName="compNode" presStyleCnt="0"/>
      <dgm:spPr/>
    </dgm:pt>
    <dgm:pt modelId="{8B2CF003-35C4-4440-8AAC-C98678A25783}" type="pres">
      <dgm:prSet presAssocID="{0AC29225-130E-4AF5-BBCF-E447186F813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4107562-9681-42D6-A623-8D2EAE3831B3}" type="pres">
      <dgm:prSet presAssocID="{0AC29225-130E-4AF5-BBCF-E447186F81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F7F8903C-F5B9-4960-B877-AF11E44ED1E1}" type="pres">
      <dgm:prSet presAssocID="{0AC29225-130E-4AF5-BBCF-E447186F8130}" presName="spaceRect" presStyleCnt="0"/>
      <dgm:spPr/>
    </dgm:pt>
    <dgm:pt modelId="{9AB3C622-88BC-4E4F-97FC-8D88F024C420}" type="pres">
      <dgm:prSet presAssocID="{0AC29225-130E-4AF5-BBCF-E447186F81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F0CC31-AE69-4805-9DE2-058B460A1611}" type="presOf" srcId="{0AC29225-130E-4AF5-BBCF-E447186F8130}" destId="{9AB3C622-88BC-4E4F-97FC-8D88F024C420}" srcOrd="0" destOrd="0" presId="urn:microsoft.com/office/officeart/2018/5/layout/IconLeafLabelList"/>
    <dgm:cxn modelId="{F85F2C5C-2F7B-4ECE-AB58-060C4004D5D7}" srcId="{F8420DA1-FA93-405E-9C72-7B79ACCD383A}" destId="{20968D39-F296-4C51-B55B-836BBA282AC9}" srcOrd="0" destOrd="0" parTransId="{ABA43483-51F6-4976-858D-F83DB3291F8B}" sibTransId="{BA49DDF3-2645-471D-A0E7-6BC41CCD8B75}"/>
    <dgm:cxn modelId="{F7E9AD5C-3559-4143-A3ED-414DE0BF0A91}" type="presOf" srcId="{F8420DA1-FA93-405E-9C72-7B79ACCD383A}" destId="{C0D46349-85F4-432C-B206-AABF86BE0584}" srcOrd="0" destOrd="0" presId="urn:microsoft.com/office/officeart/2018/5/layout/IconLeafLabelList"/>
    <dgm:cxn modelId="{74953842-4DE5-4CE3-858D-1DD70A5635E5}" srcId="{F8420DA1-FA93-405E-9C72-7B79ACCD383A}" destId="{0AC29225-130E-4AF5-BBCF-E447186F8130}" srcOrd="2" destOrd="0" parTransId="{060392D2-4E36-4F9F-AE47-6AEF0ADA084E}" sibTransId="{FFED0D46-ADF7-4BDD-A3EF-7BB67D63D2A7}"/>
    <dgm:cxn modelId="{94768344-A6D5-48F6-9F59-39C46AA78E2A}" type="presOf" srcId="{20968D39-F296-4C51-B55B-836BBA282AC9}" destId="{CEB94C0D-4ECB-420E-9978-C9374AEA7B2E}" srcOrd="0" destOrd="0" presId="urn:microsoft.com/office/officeart/2018/5/layout/IconLeafLabelList"/>
    <dgm:cxn modelId="{743419B6-6164-4C5E-B827-5C320FF2C6E4}" type="presOf" srcId="{FD489931-E067-4371-A46A-0E8C8AC7E2C3}" destId="{286E6D44-F808-4320-9C60-1DD24B129AE0}" srcOrd="0" destOrd="0" presId="urn:microsoft.com/office/officeart/2018/5/layout/IconLeafLabelList"/>
    <dgm:cxn modelId="{AF436ADB-CAC4-47BB-AA76-E9A6B15BE79C}" srcId="{F8420DA1-FA93-405E-9C72-7B79ACCD383A}" destId="{FD489931-E067-4371-A46A-0E8C8AC7E2C3}" srcOrd="1" destOrd="0" parTransId="{F8FF267D-73F2-4741-8685-D9EEA85731DD}" sibTransId="{CC5A4009-4EFA-4510-BCE5-AE540E688A6A}"/>
    <dgm:cxn modelId="{665E73FA-0450-40EB-B38F-51CFBAC829ED}" type="presParOf" srcId="{C0D46349-85F4-432C-B206-AABF86BE0584}" destId="{C2E33B73-5DF5-4F80-83CE-EA2B4ED6D628}" srcOrd="0" destOrd="0" presId="urn:microsoft.com/office/officeart/2018/5/layout/IconLeafLabelList"/>
    <dgm:cxn modelId="{F3D28319-2E67-4EAD-B20D-D94CCA9C1903}" type="presParOf" srcId="{C2E33B73-5DF5-4F80-83CE-EA2B4ED6D628}" destId="{D40C6CBC-FDFC-465D-9157-03447553CB75}" srcOrd="0" destOrd="0" presId="urn:microsoft.com/office/officeart/2018/5/layout/IconLeafLabelList"/>
    <dgm:cxn modelId="{39F1231B-A6DA-4A9F-A111-28A168F40F3D}" type="presParOf" srcId="{C2E33B73-5DF5-4F80-83CE-EA2B4ED6D628}" destId="{7D598ECE-B518-420C-9EAD-4163B433DBBF}" srcOrd="1" destOrd="0" presId="urn:microsoft.com/office/officeart/2018/5/layout/IconLeafLabelList"/>
    <dgm:cxn modelId="{873A33BC-CF20-411E-A386-4E9317289626}" type="presParOf" srcId="{C2E33B73-5DF5-4F80-83CE-EA2B4ED6D628}" destId="{F9854C58-FD3A-4A9B-95CB-31DC6187D8E6}" srcOrd="2" destOrd="0" presId="urn:microsoft.com/office/officeart/2018/5/layout/IconLeafLabelList"/>
    <dgm:cxn modelId="{793AFF49-DE86-4B72-882E-089222C855D2}" type="presParOf" srcId="{C2E33B73-5DF5-4F80-83CE-EA2B4ED6D628}" destId="{CEB94C0D-4ECB-420E-9978-C9374AEA7B2E}" srcOrd="3" destOrd="0" presId="urn:microsoft.com/office/officeart/2018/5/layout/IconLeafLabelList"/>
    <dgm:cxn modelId="{83C2308E-1774-4416-8ED3-47E6CD3C3D01}" type="presParOf" srcId="{C0D46349-85F4-432C-B206-AABF86BE0584}" destId="{845F8C8C-D39D-42C3-98BE-4C98109D7226}" srcOrd="1" destOrd="0" presId="urn:microsoft.com/office/officeart/2018/5/layout/IconLeafLabelList"/>
    <dgm:cxn modelId="{BFFC1517-1325-429E-9E70-102957B3C5F4}" type="presParOf" srcId="{C0D46349-85F4-432C-B206-AABF86BE0584}" destId="{1EDBBA69-88F0-4C36-9049-147D49A0F489}" srcOrd="2" destOrd="0" presId="urn:microsoft.com/office/officeart/2018/5/layout/IconLeafLabelList"/>
    <dgm:cxn modelId="{123D6D58-C360-43B1-B7F1-6B9475605E11}" type="presParOf" srcId="{1EDBBA69-88F0-4C36-9049-147D49A0F489}" destId="{C5A8744E-C7E0-44E2-A8AC-51BCD6909739}" srcOrd="0" destOrd="0" presId="urn:microsoft.com/office/officeart/2018/5/layout/IconLeafLabelList"/>
    <dgm:cxn modelId="{A2FA79FE-F2AA-49CA-B791-0136BAC5C7CA}" type="presParOf" srcId="{1EDBBA69-88F0-4C36-9049-147D49A0F489}" destId="{540B912F-8F39-492E-9D35-A28B76896FE8}" srcOrd="1" destOrd="0" presId="urn:microsoft.com/office/officeart/2018/5/layout/IconLeafLabelList"/>
    <dgm:cxn modelId="{3D3F91DA-4F52-4B55-A1C2-7E2CAC278A7D}" type="presParOf" srcId="{1EDBBA69-88F0-4C36-9049-147D49A0F489}" destId="{8DBF95C5-85C1-4D35-A67A-CC5EF82F0E67}" srcOrd="2" destOrd="0" presId="urn:microsoft.com/office/officeart/2018/5/layout/IconLeafLabelList"/>
    <dgm:cxn modelId="{34C94ED6-023A-4CA6-9CC4-17357DF7D7FA}" type="presParOf" srcId="{1EDBBA69-88F0-4C36-9049-147D49A0F489}" destId="{286E6D44-F808-4320-9C60-1DD24B129AE0}" srcOrd="3" destOrd="0" presId="urn:microsoft.com/office/officeart/2018/5/layout/IconLeafLabelList"/>
    <dgm:cxn modelId="{8E0361EA-F0D5-418B-B3F9-4E40068A17D4}" type="presParOf" srcId="{C0D46349-85F4-432C-B206-AABF86BE0584}" destId="{B1299217-19C1-4256-AF29-DD5F7E40BD50}" srcOrd="3" destOrd="0" presId="urn:microsoft.com/office/officeart/2018/5/layout/IconLeafLabelList"/>
    <dgm:cxn modelId="{AB7E5DA2-0821-4574-BF54-8B2819DD5872}" type="presParOf" srcId="{C0D46349-85F4-432C-B206-AABF86BE0584}" destId="{8C4B8841-D7C9-4A8F-991B-2D8C174E76D2}" srcOrd="4" destOrd="0" presId="urn:microsoft.com/office/officeart/2018/5/layout/IconLeafLabelList"/>
    <dgm:cxn modelId="{BA29AFC3-5F94-48AE-95F1-EAEDB75B1D77}" type="presParOf" srcId="{8C4B8841-D7C9-4A8F-991B-2D8C174E76D2}" destId="{8B2CF003-35C4-4440-8AAC-C98678A25783}" srcOrd="0" destOrd="0" presId="urn:microsoft.com/office/officeart/2018/5/layout/IconLeafLabelList"/>
    <dgm:cxn modelId="{D7E2F1FA-D581-47A8-8665-563D680FDA48}" type="presParOf" srcId="{8C4B8841-D7C9-4A8F-991B-2D8C174E76D2}" destId="{94107562-9681-42D6-A623-8D2EAE3831B3}" srcOrd="1" destOrd="0" presId="urn:microsoft.com/office/officeart/2018/5/layout/IconLeafLabelList"/>
    <dgm:cxn modelId="{30C996F2-0101-4647-A0E2-19D61D508F82}" type="presParOf" srcId="{8C4B8841-D7C9-4A8F-991B-2D8C174E76D2}" destId="{F7F8903C-F5B9-4960-B877-AF11E44ED1E1}" srcOrd="2" destOrd="0" presId="urn:microsoft.com/office/officeart/2018/5/layout/IconLeafLabelList"/>
    <dgm:cxn modelId="{AA8E26BD-822F-4621-8400-80861D7AEB2F}" type="presParOf" srcId="{8C4B8841-D7C9-4A8F-991B-2D8C174E76D2}" destId="{9AB3C622-88BC-4E4F-97FC-8D88F024C42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DC0B64-B6F0-4027-9BD9-ED255D0A36F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1AC813-15CE-4A55-A7A6-82BB63D54C52}">
      <dgm:prSet/>
      <dgm:spPr/>
      <dgm:t>
        <a:bodyPr/>
        <a:lstStyle/>
        <a:p>
          <a:r>
            <a:rPr lang="en-US"/>
            <a:t>Anticipatory Analysis: Employ predictive models to discern patterns and potential causal factors behind employee departures.</a:t>
          </a:r>
        </a:p>
      </dgm:t>
    </dgm:pt>
    <dgm:pt modelId="{A9C0195F-E0FD-4A63-84B4-24FCBF5312BF}" type="parTrans" cxnId="{1B75A39C-8A51-45CF-BA15-01FD3A5D9352}">
      <dgm:prSet/>
      <dgm:spPr/>
      <dgm:t>
        <a:bodyPr/>
        <a:lstStyle/>
        <a:p>
          <a:endParaRPr lang="en-US"/>
        </a:p>
      </dgm:t>
    </dgm:pt>
    <dgm:pt modelId="{73F33CC7-856C-44AD-BA33-EAFC050E14CB}" type="sibTrans" cxnId="{1B75A39C-8A51-45CF-BA15-01FD3A5D935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87993A3-08B5-4511-BD41-EDA19A00C267}">
      <dgm:prSet/>
      <dgm:spPr/>
      <dgm:t>
        <a:bodyPr/>
        <a:lstStyle/>
        <a:p>
          <a:r>
            <a:rPr lang="en-US"/>
            <a:t>Data-Driven Strategy: Synthesize analytical results into actionable strategies, focusing on preemptive interventions that address discovered attrition catalysts.</a:t>
          </a:r>
        </a:p>
      </dgm:t>
    </dgm:pt>
    <dgm:pt modelId="{2899A6A0-2DAB-4E9A-9FCE-F1B43B1D7675}" type="parTrans" cxnId="{A936291C-A46B-4066-AD56-F5F24C87A921}">
      <dgm:prSet/>
      <dgm:spPr/>
      <dgm:t>
        <a:bodyPr/>
        <a:lstStyle/>
        <a:p>
          <a:endParaRPr lang="en-US"/>
        </a:p>
      </dgm:t>
    </dgm:pt>
    <dgm:pt modelId="{0B58DCB2-ECFE-46AA-B8A3-0D537E398596}" type="sibTrans" cxnId="{A936291C-A46B-4066-AD56-F5F24C87A92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0377B10-2BC2-4B23-B17C-AD7F800BE2B5}">
      <dgm:prSet/>
      <dgm:spPr/>
      <dgm:t>
        <a:bodyPr/>
        <a:lstStyle/>
        <a:p>
          <a:r>
            <a:rPr lang="en-US" dirty="0"/>
            <a:t>Employee-Centric Adaptation: Enhance employee experience and organizational culture by utilizing analytical insights to shape policies, and practices that foster satisfaction and loyalty.</a:t>
          </a:r>
        </a:p>
      </dgm:t>
    </dgm:pt>
    <dgm:pt modelId="{61380235-C328-4352-97CA-2E91AD0A6C77}" type="parTrans" cxnId="{0358B6EC-9EB5-4179-A326-A00A261A9416}">
      <dgm:prSet/>
      <dgm:spPr/>
      <dgm:t>
        <a:bodyPr/>
        <a:lstStyle/>
        <a:p>
          <a:endParaRPr lang="en-US"/>
        </a:p>
      </dgm:t>
    </dgm:pt>
    <dgm:pt modelId="{C6E004D5-A7C5-49A1-AD9B-BCE6A65D6A46}" type="sibTrans" cxnId="{0358B6EC-9EB5-4179-A326-A00A261A941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E7C3953-3F3F-4A7A-9177-38AC04F4781F}" type="pres">
      <dgm:prSet presAssocID="{ADDC0B64-B6F0-4027-9BD9-ED255D0A36F2}" presName="Name0" presStyleCnt="0">
        <dgm:presLayoutVars>
          <dgm:animLvl val="lvl"/>
          <dgm:resizeHandles val="exact"/>
        </dgm:presLayoutVars>
      </dgm:prSet>
      <dgm:spPr/>
    </dgm:pt>
    <dgm:pt modelId="{912DA0E9-4500-47C6-985B-DB0DA78570D0}" type="pres">
      <dgm:prSet presAssocID="{311AC813-15CE-4A55-A7A6-82BB63D54C52}" presName="compositeNode" presStyleCnt="0">
        <dgm:presLayoutVars>
          <dgm:bulletEnabled val="1"/>
        </dgm:presLayoutVars>
      </dgm:prSet>
      <dgm:spPr/>
    </dgm:pt>
    <dgm:pt modelId="{BB6B09EB-9373-4E3B-98D8-EACCA04750A5}" type="pres">
      <dgm:prSet presAssocID="{311AC813-15CE-4A55-A7A6-82BB63D54C52}" presName="bgRect" presStyleLbl="alignNode1" presStyleIdx="0" presStyleCnt="3"/>
      <dgm:spPr/>
    </dgm:pt>
    <dgm:pt modelId="{998C8F82-1523-4898-B220-46F274D7AE19}" type="pres">
      <dgm:prSet presAssocID="{73F33CC7-856C-44AD-BA33-EAFC050E14C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2B28CB4-2839-45B9-B192-FB7F54561EE8}" type="pres">
      <dgm:prSet presAssocID="{311AC813-15CE-4A55-A7A6-82BB63D54C52}" presName="nodeRect" presStyleLbl="alignNode1" presStyleIdx="0" presStyleCnt="3">
        <dgm:presLayoutVars>
          <dgm:bulletEnabled val="1"/>
        </dgm:presLayoutVars>
      </dgm:prSet>
      <dgm:spPr/>
    </dgm:pt>
    <dgm:pt modelId="{2CC596B3-D9CE-4120-8B2F-6C2B7FB25ED9}" type="pres">
      <dgm:prSet presAssocID="{73F33CC7-856C-44AD-BA33-EAFC050E14CB}" presName="sibTrans" presStyleCnt="0"/>
      <dgm:spPr/>
    </dgm:pt>
    <dgm:pt modelId="{81861555-6516-489F-A54B-1C2D8A593A76}" type="pres">
      <dgm:prSet presAssocID="{A87993A3-08B5-4511-BD41-EDA19A00C267}" presName="compositeNode" presStyleCnt="0">
        <dgm:presLayoutVars>
          <dgm:bulletEnabled val="1"/>
        </dgm:presLayoutVars>
      </dgm:prSet>
      <dgm:spPr/>
    </dgm:pt>
    <dgm:pt modelId="{502A778F-05A8-4B90-8772-96529367D662}" type="pres">
      <dgm:prSet presAssocID="{A87993A3-08B5-4511-BD41-EDA19A00C267}" presName="bgRect" presStyleLbl="alignNode1" presStyleIdx="1" presStyleCnt="3"/>
      <dgm:spPr/>
    </dgm:pt>
    <dgm:pt modelId="{2081CED6-A401-415F-A49D-E0C3280846BC}" type="pres">
      <dgm:prSet presAssocID="{0B58DCB2-ECFE-46AA-B8A3-0D537E39859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2963D4A-A003-40C4-8132-63A32EE6C0AF}" type="pres">
      <dgm:prSet presAssocID="{A87993A3-08B5-4511-BD41-EDA19A00C267}" presName="nodeRect" presStyleLbl="alignNode1" presStyleIdx="1" presStyleCnt="3">
        <dgm:presLayoutVars>
          <dgm:bulletEnabled val="1"/>
        </dgm:presLayoutVars>
      </dgm:prSet>
      <dgm:spPr/>
    </dgm:pt>
    <dgm:pt modelId="{A567B983-D20A-420F-A457-2721F7B634EC}" type="pres">
      <dgm:prSet presAssocID="{0B58DCB2-ECFE-46AA-B8A3-0D537E398596}" presName="sibTrans" presStyleCnt="0"/>
      <dgm:spPr/>
    </dgm:pt>
    <dgm:pt modelId="{1CD910B7-87CC-46C6-A762-54B2CCC33394}" type="pres">
      <dgm:prSet presAssocID="{F0377B10-2BC2-4B23-B17C-AD7F800BE2B5}" presName="compositeNode" presStyleCnt="0">
        <dgm:presLayoutVars>
          <dgm:bulletEnabled val="1"/>
        </dgm:presLayoutVars>
      </dgm:prSet>
      <dgm:spPr/>
    </dgm:pt>
    <dgm:pt modelId="{2201ACBA-D4BD-46EE-84F3-533998209FF8}" type="pres">
      <dgm:prSet presAssocID="{F0377B10-2BC2-4B23-B17C-AD7F800BE2B5}" presName="bgRect" presStyleLbl="alignNode1" presStyleIdx="2" presStyleCnt="3"/>
      <dgm:spPr/>
    </dgm:pt>
    <dgm:pt modelId="{E990EF1B-0299-4B3C-AD75-D5E690D48347}" type="pres">
      <dgm:prSet presAssocID="{C6E004D5-A7C5-49A1-AD9B-BCE6A65D6A4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6C18725-EA30-407E-B784-4E5E1C657B44}" type="pres">
      <dgm:prSet presAssocID="{F0377B10-2BC2-4B23-B17C-AD7F800BE2B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F1CFC09-45AA-47B2-87CB-4E517A86A4A9}" type="presOf" srcId="{F0377B10-2BC2-4B23-B17C-AD7F800BE2B5}" destId="{96C18725-EA30-407E-B784-4E5E1C657B44}" srcOrd="1" destOrd="0" presId="urn:microsoft.com/office/officeart/2016/7/layout/LinearBlockProcessNumbered"/>
    <dgm:cxn modelId="{16498617-2DF8-4C02-9714-7133A6C094B5}" type="presOf" srcId="{73F33CC7-856C-44AD-BA33-EAFC050E14CB}" destId="{998C8F82-1523-4898-B220-46F274D7AE19}" srcOrd="0" destOrd="0" presId="urn:microsoft.com/office/officeart/2016/7/layout/LinearBlockProcessNumbered"/>
    <dgm:cxn modelId="{A936291C-A46B-4066-AD56-F5F24C87A921}" srcId="{ADDC0B64-B6F0-4027-9BD9-ED255D0A36F2}" destId="{A87993A3-08B5-4511-BD41-EDA19A00C267}" srcOrd="1" destOrd="0" parTransId="{2899A6A0-2DAB-4E9A-9FCE-F1B43B1D7675}" sibTransId="{0B58DCB2-ECFE-46AA-B8A3-0D537E398596}"/>
    <dgm:cxn modelId="{0D15B25B-B352-4C39-ADA5-E7CB1FD3F449}" type="presOf" srcId="{C6E004D5-A7C5-49A1-AD9B-BCE6A65D6A46}" destId="{E990EF1B-0299-4B3C-AD75-D5E690D48347}" srcOrd="0" destOrd="0" presId="urn:microsoft.com/office/officeart/2016/7/layout/LinearBlockProcessNumbered"/>
    <dgm:cxn modelId="{46A3375D-1980-49FF-AA16-808E9A3704F1}" type="presOf" srcId="{F0377B10-2BC2-4B23-B17C-AD7F800BE2B5}" destId="{2201ACBA-D4BD-46EE-84F3-533998209FF8}" srcOrd="0" destOrd="0" presId="urn:microsoft.com/office/officeart/2016/7/layout/LinearBlockProcessNumbered"/>
    <dgm:cxn modelId="{01B95548-695A-4559-A425-28503DD63A5E}" type="presOf" srcId="{A87993A3-08B5-4511-BD41-EDA19A00C267}" destId="{502A778F-05A8-4B90-8772-96529367D662}" srcOrd="0" destOrd="0" presId="urn:microsoft.com/office/officeart/2016/7/layout/LinearBlockProcessNumbered"/>
    <dgm:cxn modelId="{4BD2CD97-2758-4645-A6ED-03984E071BC9}" type="presOf" srcId="{311AC813-15CE-4A55-A7A6-82BB63D54C52}" destId="{BB6B09EB-9373-4E3B-98D8-EACCA04750A5}" srcOrd="0" destOrd="0" presId="urn:microsoft.com/office/officeart/2016/7/layout/LinearBlockProcessNumbered"/>
    <dgm:cxn modelId="{1B75A39C-8A51-45CF-BA15-01FD3A5D9352}" srcId="{ADDC0B64-B6F0-4027-9BD9-ED255D0A36F2}" destId="{311AC813-15CE-4A55-A7A6-82BB63D54C52}" srcOrd="0" destOrd="0" parTransId="{A9C0195F-E0FD-4A63-84B4-24FCBF5312BF}" sibTransId="{73F33CC7-856C-44AD-BA33-EAFC050E14CB}"/>
    <dgm:cxn modelId="{955F3CE2-AAE7-4729-AC99-CB93413EB3B4}" type="presOf" srcId="{0B58DCB2-ECFE-46AA-B8A3-0D537E398596}" destId="{2081CED6-A401-415F-A49D-E0C3280846BC}" srcOrd="0" destOrd="0" presId="urn:microsoft.com/office/officeart/2016/7/layout/LinearBlockProcessNumbered"/>
    <dgm:cxn modelId="{85245EE5-4B80-4371-A842-EEA6CF9D42D0}" type="presOf" srcId="{311AC813-15CE-4A55-A7A6-82BB63D54C52}" destId="{B2B28CB4-2839-45B9-B192-FB7F54561EE8}" srcOrd="1" destOrd="0" presId="urn:microsoft.com/office/officeart/2016/7/layout/LinearBlockProcessNumbered"/>
    <dgm:cxn modelId="{0358B6EC-9EB5-4179-A326-A00A261A9416}" srcId="{ADDC0B64-B6F0-4027-9BD9-ED255D0A36F2}" destId="{F0377B10-2BC2-4B23-B17C-AD7F800BE2B5}" srcOrd="2" destOrd="0" parTransId="{61380235-C328-4352-97CA-2E91AD0A6C77}" sibTransId="{C6E004D5-A7C5-49A1-AD9B-BCE6A65D6A46}"/>
    <dgm:cxn modelId="{17A940F5-3ED5-4601-874F-D58502688297}" type="presOf" srcId="{ADDC0B64-B6F0-4027-9BD9-ED255D0A36F2}" destId="{1E7C3953-3F3F-4A7A-9177-38AC04F4781F}" srcOrd="0" destOrd="0" presId="urn:microsoft.com/office/officeart/2016/7/layout/LinearBlockProcessNumbered"/>
    <dgm:cxn modelId="{B11CAFFF-FA56-46A1-B6F2-1B9B4CDF003D}" type="presOf" srcId="{A87993A3-08B5-4511-BD41-EDA19A00C267}" destId="{E2963D4A-A003-40C4-8132-63A32EE6C0AF}" srcOrd="1" destOrd="0" presId="urn:microsoft.com/office/officeart/2016/7/layout/LinearBlockProcessNumbered"/>
    <dgm:cxn modelId="{0CD67393-66A4-4F05-AC28-0599B9AE961A}" type="presParOf" srcId="{1E7C3953-3F3F-4A7A-9177-38AC04F4781F}" destId="{912DA0E9-4500-47C6-985B-DB0DA78570D0}" srcOrd="0" destOrd="0" presId="urn:microsoft.com/office/officeart/2016/7/layout/LinearBlockProcessNumbered"/>
    <dgm:cxn modelId="{41A568AE-B239-43E1-B2CB-673B7603724C}" type="presParOf" srcId="{912DA0E9-4500-47C6-985B-DB0DA78570D0}" destId="{BB6B09EB-9373-4E3B-98D8-EACCA04750A5}" srcOrd="0" destOrd="0" presId="urn:microsoft.com/office/officeart/2016/7/layout/LinearBlockProcessNumbered"/>
    <dgm:cxn modelId="{A56473A9-3759-4D45-9CB8-44368EB7AE14}" type="presParOf" srcId="{912DA0E9-4500-47C6-985B-DB0DA78570D0}" destId="{998C8F82-1523-4898-B220-46F274D7AE19}" srcOrd="1" destOrd="0" presId="urn:microsoft.com/office/officeart/2016/7/layout/LinearBlockProcessNumbered"/>
    <dgm:cxn modelId="{D0292F5F-5311-433E-B92F-E6E02D22D58E}" type="presParOf" srcId="{912DA0E9-4500-47C6-985B-DB0DA78570D0}" destId="{B2B28CB4-2839-45B9-B192-FB7F54561EE8}" srcOrd="2" destOrd="0" presId="urn:microsoft.com/office/officeart/2016/7/layout/LinearBlockProcessNumbered"/>
    <dgm:cxn modelId="{208680B3-63E6-4AF4-9A03-F60898B9BF2A}" type="presParOf" srcId="{1E7C3953-3F3F-4A7A-9177-38AC04F4781F}" destId="{2CC596B3-D9CE-4120-8B2F-6C2B7FB25ED9}" srcOrd="1" destOrd="0" presId="urn:microsoft.com/office/officeart/2016/7/layout/LinearBlockProcessNumbered"/>
    <dgm:cxn modelId="{D6C58C7C-82CB-49B3-9B02-72B97BBB78E5}" type="presParOf" srcId="{1E7C3953-3F3F-4A7A-9177-38AC04F4781F}" destId="{81861555-6516-489F-A54B-1C2D8A593A76}" srcOrd="2" destOrd="0" presId="urn:microsoft.com/office/officeart/2016/7/layout/LinearBlockProcessNumbered"/>
    <dgm:cxn modelId="{745E9E94-DC84-40F0-85B5-E838277FE60D}" type="presParOf" srcId="{81861555-6516-489F-A54B-1C2D8A593A76}" destId="{502A778F-05A8-4B90-8772-96529367D662}" srcOrd="0" destOrd="0" presId="urn:microsoft.com/office/officeart/2016/7/layout/LinearBlockProcessNumbered"/>
    <dgm:cxn modelId="{8FA95482-A1F6-460B-81B4-21330A9A0130}" type="presParOf" srcId="{81861555-6516-489F-A54B-1C2D8A593A76}" destId="{2081CED6-A401-415F-A49D-E0C3280846BC}" srcOrd="1" destOrd="0" presId="urn:microsoft.com/office/officeart/2016/7/layout/LinearBlockProcessNumbered"/>
    <dgm:cxn modelId="{B1EFF2F4-0F1B-4A66-8AFF-70F85B07DC25}" type="presParOf" srcId="{81861555-6516-489F-A54B-1C2D8A593A76}" destId="{E2963D4A-A003-40C4-8132-63A32EE6C0AF}" srcOrd="2" destOrd="0" presId="urn:microsoft.com/office/officeart/2016/7/layout/LinearBlockProcessNumbered"/>
    <dgm:cxn modelId="{9967FBBB-2C22-4F61-9FB9-B0B1B9A54159}" type="presParOf" srcId="{1E7C3953-3F3F-4A7A-9177-38AC04F4781F}" destId="{A567B983-D20A-420F-A457-2721F7B634EC}" srcOrd="3" destOrd="0" presId="urn:microsoft.com/office/officeart/2016/7/layout/LinearBlockProcessNumbered"/>
    <dgm:cxn modelId="{38E52909-F962-4BE4-B538-875BD183FFFE}" type="presParOf" srcId="{1E7C3953-3F3F-4A7A-9177-38AC04F4781F}" destId="{1CD910B7-87CC-46C6-A762-54B2CCC33394}" srcOrd="4" destOrd="0" presId="urn:microsoft.com/office/officeart/2016/7/layout/LinearBlockProcessNumbered"/>
    <dgm:cxn modelId="{09CC89C6-1085-4EC7-B9A2-CF4C682AE2AE}" type="presParOf" srcId="{1CD910B7-87CC-46C6-A762-54B2CCC33394}" destId="{2201ACBA-D4BD-46EE-84F3-533998209FF8}" srcOrd="0" destOrd="0" presId="urn:microsoft.com/office/officeart/2016/7/layout/LinearBlockProcessNumbered"/>
    <dgm:cxn modelId="{F42FCF99-EB72-4750-914C-F76D2CE056A7}" type="presParOf" srcId="{1CD910B7-87CC-46C6-A762-54B2CCC33394}" destId="{E990EF1B-0299-4B3C-AD75-D5E690D48347}" srcOrd="1" destOrd="0" presId="urn:microsoft.com/office/officeart/2016/7/layout/LinearBlockProcessNumbered"/>
    <dgm:cxn modelId="{F613C07D-CE2D-4C68-B140-94004692D088}" type="presParOf" srcId="{1CD910B7-87CC-46C6-A762-54B2CCC33394}" destId="{96C18725-EA30-407E-B784-4E5E1C657B4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C3068-5989-4110-A248-118B3B913F7A}">
      <dsp:nvSpPr>
        <dsp:cNvPr id="0" name=""/>
        <dsp:cNvSpPr/>
      </dsp:nvSpPr>
      <dsp:spPr>
        <a:xfrm>
          <a:off x="309760" y="53307"/>
          <a:ext cx="1386199" cy="13861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7950C-93EB-40C0-A58B-F75FA10E7387}">
      <dsp:nvSpPr>
        <dsp:cNvPr id="0" name=""/>
        <dsp:cNvSpPr/>
      </dsp:nvSpPr>
      <dsp:spPr>
        <a:xfrm>
          <a:off x="600862" y="344409"/>
          <a:ext cx="803995" cy="803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FDF15-42E4-4652-9404-A2144CDD33C9}">
      <dsp:nvSpPr>
        <dsp:cNvPr id="0" name=""/>
        <dsp:cNvSpPr/>
      </dsp:nvSpPr>
      <dsp:spPr>
        <a:xfrm>
          <a:off x="1993002" y="53307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Revanth Paineni(Team Leader/Development)</a:t>
          </a:r>
          <a:endParaRPr lang="en-US" sz="2400" kern="1200"/>
        </a:p>
      </dsp:txBody>
      <dsp:txXfrm>
        <a:off x="1993002" y="53307"/>
        <a:ext cx="3267469" cy="1386199"/>
      </dsp:txXfrm>
    </dsp:sp>
    <dsp:sp modelId="{3A742AB5-A4F9-49DE-83FB-2D3390645246}">
      <dsp:nvSpPr>
        <dsp:cNvPr id="0" name=""/>
        <dsp:cNvSpPr/>
      </dsp:nvSpPr>
      <dsp:spPr>
        <a:xfrm>
          <a:off x="5829803" y="53307"/>
          <a:ext cx="1386199" cy="13861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D490C-464C-4D2C-9E54-DB89336F9A37}">
      <dsp:nvSpPr>
        <dsp:cNvPr id="0" name=""/>
        <dsp:cNvSpPr/>
      </dsp:nvSpPr>
      <dsp:spPr>
        <a:xfrm>
          <a:off x="6120905" y="344409"/>
          <a:ext cx="803995" cy="803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B3CBD-D116-4816-AF58-9C9B9BDAE14B}">
      <dsp:nvSpPr>
        <dsp:cNvPr id="0" name=""/>
        <dsp:cNvSpPr/>
      </dsp:nvSpPr>
      <dsp:spPr>
        <a:xfrm>
          <a:off x="7513045" y="53307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Pulleti Charan Sumanth(Data Scientist/Programming)</a:t>
          </a:r>
          <a:endParaRPr lang="en-US" sz="2400" kern="1200"/>
        </a:p>
      </dsp:txBody>
      <dsp:txXfrm>
        <a:off x="7513045" y="53307"/>
        <a:ext cx="3267469" cy="1386199"/>
      </dsp:txXfrm>
    </dsp:sp>
    <dsp:sp modelId="{0E026653-96EB-4B54-9C81-8D91FBF2C750}">
      <dsp:nvSpPr>
        <dsp:cNvPr id="0" name=""/>
        <dsp:cNvSpPr/>
      </dsp:nvSpPr>
      <dsp:spPr>
        <a:xfrm>
          <a:off x="309760" y="2029183"/>
          <a:ext cx="1386199" cy="13861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8DFEE-2832-44F0-AE6C-D2A8FF85C3FB}">
      <dsp:nvSpPr>
        <dsp:cNvPr id="0" name=""/>
        <dsp:cNvSpPr/>
      </dsp:nvSpPr>
      <dsp:spPr>
        <a:xfrm>
          <a:off x="600862" y="2320285"/>
          <a:ext cx="803995" cy="803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7F473-442B-4B07-B29A-0FF699F29F3B}">
      <dsp:nvSpPr>
        <dsp:cNvPr id="0" name=""/>
        <dsp:cNvSpPr/>
      </dsp:nvSpPr>
      <dsp:spPr>
        <a:xfrm>
          <a:off x="1993002" y="2029183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Nandaki Karnati(Data analyst/Data Cleaning)</a:t>
          </a:r>
          <a:endParaRPr lang="en-US" sz="2400" kern="1200"/>
        </a:p>
      </dsp:txBody>
      <dsp:txXfrm>
        <a:off x="1993002" y="2029183"/>
        <a:ext cx="3267469" cy="1386199"/>
      </dsp:txXfrm>
    </dsp:sp>
    <dsp:sp modelId="{9610DD98-6843-4A25-983B-F379EF49492D}">
      <dsp:nvSpPr>
        <dsp:cNvPr id="0" name=""/>
        <dsp:cNvSpPr/>
      </dsp:nvSpPr>
      <dsp:spPr>
        <a:xfrm>
          <a:off x="5829803" y="2029183"/>
          <a:ext cx="1386199" cy="13861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DCFDA-ED04-422E-B35F-ECC724C61329}">
      <dsp:nvSpPr>
        <dsp:cNvPr id="0" name=""/>
        <dsp:cNvSpPr/>
      </dsp:nvSpPr>
      <dsp:spPr>
        <a:xfrm>
          <a:off x="6120905" y="2320285"/>
          <a:ext cx="803995" cy="803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9CC3C-B6DB-4FF3-9873-F3D01829018C}">
      <dsp:nvSpPr>
        <dsp:cNvPr id="0" name=""/>
        <dsp:cNvSpPr/>
      </dsp:nvSpPr>
      <dsp:spPr>
        <a:xfrm>
          <a:off x="7513045" y="2029183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Sridhar Yemundla(Data engineer/Data Visualisation)</a:t>
          </a:r>
          <a:endParaRPr lang="en-US" sz="2400" kern="1200"/>
        </a:p>
      </dsp:txBody>
      <dsp:txXfrm>
        <a:off x="7513045" y="2029183"/>
        <a:ext cx="3267469" cy="1386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C6CBC-FDFC-465D-9157-03447553CB75}">
      <dsp:nvSpPr>
        <dsp:cNvPr id="0" name=""/>
        <dsp:cNvSpPr/>
      </dsp:nvSpPr>
      <dsp:spPr>
        <a:xfrm>
          <a:off x="716638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98ECE-B518-420C-9EAD-4163B433DBBF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94C0D-4ECB-420E-9978-C9374AEA7B2E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Pervasive Impact: Employee departure reverberates through productivity, team morale, and financial stability.</a:t>
          </a:r>
        </a:p>
      </dsp:txBody>
      <dsp:txXfrm>
        <a:off x="80450" y="2679345"/>
        <a:ext cx="3262500" cy="720000"/>
      </dsp:txXfrm>
    </dsp:sp>
    <dsp:sp modelId="{C5A8744E-C7E0-44E2-A8AC-51BCD6909739}">
      <dsp:nvSpPr>
        <dsp:cNvPr id="0" name=""/>
        <dsp:cNvSpPr/>
      </dsp:nvSpPr>
      <dsp:spPr>
        <a:xfrm>
          <a:off x="4550075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B912F-8F39-492E-9D35-A28B76896FE8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E6D44-F808-4320-9C60-1DD24B129AE0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Intangible Losses: Beyond tangible costs, attrition mitigates cumulative knowledge and disrupts team coherence.</a:t>
          </a:r>
        </a:p>
      </dsp:txBody>
      <dsp:txXfrm>
        <a:off x="3913888" y="2679345"/>
        <a:ext cx="3262500" cy="720000"/>
      </dsp:txXfrm>
    </dsp:sp>
    <dsp:sp modelId="{8B2CF003-35C4-4440-8AAC-C98678A25783}">
      <dsp:nvSpPr>
        <dsp:cNvPr id="0" name=""/>
        <dsp:cNvSpPr/>
      </dsp:nvSpPr>
      <dsp:spPr>
        <a:xfrm>
          <a:off x="8383513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07562-9681-42D6-A623-8D2EAE3831B3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C622-88BC-4E4F-97FC-8D88F024C420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Attrition Cycle: Navigating through the perpetual cycle of hiring, training, and departure drains organizational resources.</a:t>
          </a:r>
        </a:p>
      </dsp:txBody>
      <dsp:txXfrm>
        <a:off x="7747325" y="2679345"/>
        <a:ext cx="32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B09EB-9373-4E3B-98D8-EACCA04750A5}">
      <dsp:nvSpPr>
        <dsp:cNvPr id="0" name=""/>
        <dsp:cNvSpPr/>
      </dsp:nvSpPr>
      <dsp:spPr>
        <a:xfrm>
          <a:off x="866" y="0"/>
          <a:ext cx="3509032" cy="3468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0" rIns="3466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Anticipatory Analysis: Employ predictive models to discern patterns and potential causal factors behind employee departures.</a:t>
          </a:r>
        </a:p>
      </dsp:txBody>
      <dsp:txXfrm>
        <a:off x="866" y="1387475"/>
        <a:ext cx="3509032" cy="2081214"/>
      </dsp:txXfrm>
    </dsp:sp>
    <dsp:sp modelId="{998C8F82-1523-4898-B220-46F274D7AE19}">
      <dsp:nvSpPr>
        <dsp:cNvPr id="0" name=""/>
        <dsp:cNvSpPr/>
      </dsp:nvSpPr>
      <dsp:spPr>
        <a:xfrm>
          <a:off x="866" y="0"/>
          <a:ext cx="3509032" cy="13874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165100" rIns="3466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6" y="0"/>
        <a:ext cx="3509032" cy="1387476"/>
      </dsp:txXfrm>
    </dsp:sp>
    <dsp:sp modelId="{502A778F-05A8-4B90-8772-96529367D662}">
      <dsp:nvSpPr>
        <dsp:cNvPr id="0" name=""/>
        <dsp:cNvSpPr/>
      </dsp:nvSpPr>
      <dsp:spPr>
        <a:xfrm>
          <a:off x="3790621" y="0"/>
          <a:ext cx="3509032" cy="34686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0" rIns="3466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Data-Driven Strategy: Synthesize analytical results into actionable strategies, focusing on preemptive interventions that address discovered attrition catalysts.</a:t>
          </a:r>
        </a:p>
      </dsp:txBody>
      <dsp:txXfrm>
        <a:off x="3790621" y="1387475"/>
        <a:ext cx="3509032" cy="2081214"/>
      </dsp:txXfrm>
    </dsp:sp>
    <dsp:sp modelId="{2081CED6-A401-415F-A49D-E0C3280846BC}">
      <dsp:nvSpPr>
        <dsp:cNvPr id="0" name=""/>
        <dsp:cNvSpPr/>
      </dsp:nvSpPr>
      <dsp:spPr>
        <a:xfrm>
          <a:off x="3790621" y="0"/>
          <a:ext cx="3509032" cy="13874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165100" rIns="3466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90621" y="0"/>
        <a:ext cx="3509032" cy="1387476"/>
      </dsp:txXfrm>
    </dsp:sp>
    <dsp:sp modelId="{2201ACBA-D4BD-46EE-84F3-533998209FF8}">
      <dsp:nvSpPr>
        <dsp:cNvPr id="0" name=""/>
        <dsp:cNvSpPr/>
      </dsp:nvSpPr>
      <dsp:spPr>
        <a:xfrm>
          <a:off x="7580376" y="0"/>
          <a:ext cx="3509032" cy="34686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0" rIns="3466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Employee-Centric Adaptation: Enhance employee experience and organizational culture by utilizing analytical insights to shape policies, and practices that foster satisfaction and loyalty.</a:t>
          </a:r>
        </a:p>
      </dsp:txBody>
      <dsp:txXfrm>
        <a:off x="7580376" y="1387475"/>
        <a:ext cx="3509032" cy="2081214"/>
      </dsp:txXfrm>
    </dsp:sp>
    <dsp:sp modelId="{E990EF1B-0299-4B3C-AD75-D5E690D48347}">
      <dsp:nvSpPr>
        <dsp:cNvPr id="0" name=""/>
        <dsp:cNvSpPr/>
      </dsp:nvSpPr>
      <dsp:spPr>
        <a:xfrm>
          <a:off x="7580376" y="0"/>
          <a:ext cx="3509032" cy="13874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165100" rIns="3466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80376" y="0"/>
        <a:ext cx="3509032" cy="138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54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9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October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2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www.pngitem.com/middle/hThbob_programming-icon-png-python-logo-512-transparent-png/" TargetMode="External"/><Relationship Id="rId1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17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17" Type="http://schemas.openxmlformats.org/officeDocument/2006/relationships/hyperlink" Target="http://commons.wikimedia.org/wiki/File:AWS_Simple_Icons_AWS_Cloud.svg" TargetMode="External"/><Relationship Id="rId2" Type="http://schemas.openxmlformats.org/officeDocument/2006/relationships/image" Target="../media/image1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s://www.pngall.com/learning-png/" TargetMode="External"/><Relationship Id="rId5" Type="http://schemas.openxmlformats.org/officeDocument/2006/relationships/hyperlink" Target="https://www.pngall.com/settings-png/download/37476" TargetMode="External"/><Relationship Id="rId15" Type="http://schemas.openxmlformats.org/officeDocument/2006/relationships/hyperlink" Target="https://www.diggita.it/story.php?title=Che_cosa_e_la_capacita_di_problem_solving_e_perche_e_importante_coltivarla-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hyperlink" Target="https://about.gitlab.com/partners/technology-partners/" TargetMode="External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AA03B-0A18-9273-C987-45ECA2625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114802"/>
            <a:ext cx="3565524" cy="601809"/>
          </a:xfrm>
        </p:spPr>
        <p:txBody>
          <a:bodyPr anchor="b">
            <a:normAutofit/>
          </a:bodyPr>
          <a:lstStyle/>
          <a:p>
            <a:r>
              <a:rPr lang="en-IN" sz="2400" dirty="0"/>
              <a:t>Team - Goal Getters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69A61-1792-65C4-EAB3-0017656F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Topic-Employee Analysis: Employee Satisfaction, Attrition, &amp; Compensation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32FC3341-81C9-5278-F937-90E6A8E6C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2" r="6889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C47ED-B342-1EF5-65C1-436721F3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0953782" cy="11567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IN" dirty="0"/>
              <a:t>Team Working on this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1DE4D-8CA6-4909-8EAB-1C1961DD3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82995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14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B7623-54D9-4D2F-9A1A-EBCC8F4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Challenges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400ED-7B4B-9F2C-765E-C74A903FD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354005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55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E6B7-4A7E-1E77-26EF-96069F4A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Proposed Solution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1EB29D-0DE7-C2B9-E1E4-DDCB538B5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47093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4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2253-C702-E525-2066-9F06B924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6"/>
            <a:ext cx="11011218" cy="68391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>
                <a:effectLst/>
                <a:latin typeface="Söhne"/>
              </a:rPr>
              <a:t>Data Collection &amp; Analysis Process</a:t>
            </a:r>
            <a:endParaRPr lang="en-IN" dirty="0"/>
          </a:p>
        </p:txBody>
      </p:sp>
      <p:pic>
        <p:nvPicPr>
          <p:cNvPr id="7" name="Content Placeholder 6" descr="Database with solid fill">
            <a:extLst>
              <a:ext uri="{FF2B5EF4-FFF2-40B4-BE49-F238E27FC236}">
                <a16:creationId xmlns:a16="http://schemas.microsoft.com/office/drawing/2014/main" id="{996642A2-DFC8-B9C0-4A0B-438DAB16D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9280" y="3078480"/>
            <a:ext cx="1280160" cy="1444243"/>
          </a:xfrm>
        </p:spPr>
      </p:pic>
      <p:pic>
        <p:nvPicPr>
          <p:cNvPr id="9" name="Picture 8" descr="A grey gear with a black background&#10;&#10;Description automatically generated">
            <a:extLst>
              <a:ext uri="{FF2B5EF4-FFF2-40B4-BE49-F238E27FC236}">
                <a16:creationId xmlns:a16="http://schemas.microsoft.com/office/drawing/2014/main" id="{2EA520B7-E776-9FFF-DBE5-62BCBE821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4299426" y="2006011"/>
            <a:ext cx="786701" cy="820905"/>
          </a:xfrm>
          <a:prstGeom prst="rect">
            <a:avLst/>
          </a:prstGeom>
        </p:spPr>
      </p:pic>
      <p:pic>
        <p:nvPicPr>
          <p:cNvPr id="12" name="Graphic 11" descr="Bar graph with upward trend with solid fill">
            <a:extLst>
              <a:ext uri="{FF2B5EF4-FFF2-40B4-BE49-F238E27FC236}">
                <a16:creationId xmlns:a16="http://schemas.microsoft.com/office/drawing/2014/main" id="{04FD429A-99BF-2B87-73DD-95B6D1EF5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7426" y="3608323"/>
            <a:ext cx="820905" cy="820905"/>
          </a:xfrm>
          <a:prstGeom prst="rect">
            <a:avLst/>
          </a:prstGeom>
        </p:spPr>
      </p:pic>
      <p:pic>
        <p:nvPicPr>
          <p:cNvPr id="14" name="Picture 13" descr="A blue hexagon with a white cube">
            <a:extLst>
              <a:ext uri="{FF2B5EF4-FFF2-40B4-BE49-F238E27FC236}">
                <a16:creationId xmlns:a16="http://schemas.microsoft.com/office/drawing/2014/main" id="{568D1515-EF8E-2991-46D7-E601D787FF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V="1">
            <a:off x="4290891" y="4976726"/>
            <a:ext cx="839909" cy="754518"/>
          </a:xfrm>
          <a:prstGeom prst="rect">
            <a:avLst/>
          </a:prstGeom>
        </p:spPr>
      </p:pic>
      <p:pic>
        <p:nvPicPr>
          <p:cNvPr id="17" name="Picture 16" descr="A yellow and blue brain&#10;&#10;Description automatically generated">
            <a:extLst>
              <a:ext uri="{FF2B5EF4-FFF2-40B4-BE49-F238E27FC236}">
                <a16:creationId xmlns:a16="http://schemas.microsoft.com/office/drawing/2014/main" id="{AF0A1789-2639-AA0C-8BB7-3F2F737B84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V="1">
            <a:off x="7014533" y="1992966"/>
            <a:ext cx="772163" cy="683916"/>
          </a:xfrm>
          <a:prstGeom prst="rect">
            <a:avLst/>
          </a:prstGeom>
        </p:spPr>
      </p:pic>
      <p:pic>
        <p:nvPicPr>
          <p:cNvPr id="20" name="Picture 19" descr="A blue and yellow snake logo">
            <a:extLst>
              <a:ext uri="{FF2B5EF4-FFF2-40B4-BE49-F238E27FC236}">
                <a16:creationId xmlns:a16="http://schemas.microsoft.com/office/drawing/2014/main" id="{1A8219AB-1AF1-D0B9-028C-4AD9CEBC22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180038" y="2069908"/>
            <a:ext cx="671830" cy="560119"/>
          </a:xfrm>
          <a:prstGeom prst="rect">
            <a:avLst/>
          </a:prstGeom>
        </p:spPr>
      </p:pic>
      <p:pic>
        <p:nvPicPr>
          <p:cNvPr id="22" name="Picture 21" descr="A yellow rectangular shapes on a white background">
            <a:extLst>
              <a:ext uri="{FF2B5EF4-FFF2-40B4-BE49-F238E27FC236}">
                <a16:creationId xmlns:a16="http://schemas.microsoft.com/office/drawing/2014/main" id="{D2B43B3E-560C-AA9F-AA25-CE6653369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599993" y="3818782"/>
            <a:ext cx="704997" cy="440623"/>
          </a:xfrm>
          <a:prstGeom prst="rect">
            <a:avLst/>
          </a:prstGeom>
        </p:spPr>
      </p:pic>
      <p:pic>
        <p:nvPicPr>
          <p:cNvPr id="25" name="Picture 24" descr="A orange cloud with white text&#10;&#10;Description automatically generated">
            <a:extLst>
              <a:ext uri="{FF2B5EF4-FFF2-40B4-BE49-F238E27FC236}">
                <a16:creationId xmlns:a16="http://schemas.microsoft.com/office/drawing/2014/main" id="{93134B42-16C9-2DBF-9B05-BE3C5597F1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6473466" y="5325145"/>
            <a:ext cx="927148" cy="5740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0666EC-E002-1FE9-AC8F-B3F1680A2FB5}"/>
              </a:ext>
            </a:extLst>
          </p:cNvPr>
          <p:cNvSpPr txBox="1"/>
          <p:nvPr/>
        </p:nvSpPr>
        <p:spPr>
          <a:xfrm>
            <a:off x="5760084" y="11104620"/>
            <a:ext cx="83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17" tooltip="http://commons.wikimedia.org/wiki/File:AWS_Simple_Icons_AWS_Cloud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8" tooltip="https://creativecommons.org/licenses/by-sa/3.0/"/>
              </a:rPr>
              <a:t>CC BY-SA</a:t>
            </a:r>
            <a:endParaRPr lang="en-IN" sz="9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35801A-9801-3FD5-9FBF-C079DD726218}"/>
              </a:ext>
            </a:extLst>
          </p:cNvPr>
          <p:cNvCxnSpPr>
            <a:cxnSpLocks/>
          </p:cNvCxnSpPr>
          <p:nvPr/>
        </p:nvCxnSpPr>
        <p:spPr>
          <a:xfrm>
            <a:off x="3139440" y="4768370"/>
            <a:ext cx="904240" cy="52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403269-9385-91F5-5487-D7F4F211677D}"/>
              </a:ext>
            </a:extLst>
          </p:cNvPr>
          <p:cNvCxnSpPr>
            <a:cxnSpLocks/>
          </p:cNvCxnSpPr>
          <p:nvPr/>
        </p:nvCxnSpPr>
        <p:spPr>
          <a:xfrm flipV="1">
            <a:off x="3254240" y="2744270"/>
            <a:ext cx="785361" cy="68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73E80C-0A12-E57B-9D8B-336046A6A153}"/>
              </a:ext>
            </a:extLst>
          </p:cNvPr>
          <p:cNvCxnSpPr/>
          <p:nvPr/>
        </p:nvCxnSpPr>
        <p:spPr>
          <a:xfrm>
            <a:off x="3139440" y="4039094"/>
            <a:ext cx="102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EEB607-581D-4817-68D2-7E4FD1727FD1}"/>
              </a:ext>
            </a:extLst>
          </p:cNvPr>
          <p:cNvCxnSpPr/>
          <p:nvPr/>
        </p:nvCxnSpPr>
        <p:spPr>
          <a:xfrm>
            <a:off x="6851868" y="2795869"/>
            <a:ext cx="0" cy="58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1F04C8-BAD6-1CC8-FB1B-1F938555A3BE}"/>
              </a:ext>
            </a:extLst>
          </p:cNvPr>
          <p:cNvCxnSpPr>
            <a:cxnSpLocks/>
          </p:cNvCxnSpPr>
          <p:nvPr/>
        </p:nvCxnSpPr>
        <p:spPr>
          <a:xfrm>
            <a:off x="6851868" y="4429228"/>
            <a:ext cx="0" cy="45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5F7CDD-DE12-1C01-2609-EAAB5ED695BD}"/>
              </a:ext>
            </a:extLst>
          </p:cNvPr>
          <p:cNvSpPr txBox="1"/>
          <p:nvPr/>
        </p:nvSpPr>
        <p:spPr>
          <a:xfrm>
            <a:off x="5840489" y="1452914"/>
            <a:ext cx="438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 Cleaning and Development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9CE6AE-5EC4-C899-AECE-01A4645F58AB}"/>
              </a:ext>
            </a:extLst>
          </p:cNvPr>
          <p:cNvSpPr txBox="1"/>
          <p:nvPr/>
        </p:nvSpPr>
        <p:spPr>
          <a:xfrm flipH="1">
            <a:off x="6508220" y="3404283"/>
            <a:ext cx="216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Reporting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15AFA4-AB05-C049-FD0D-3C21534BF0D4}"/>
              </a:ext>
            </a:extLst>
          </p:cNvPr>
          <p:cNvSpPr txBox="1"/>
          <p:nvPr/>
        </p:nvSpPr>
        <p:spPr>
          <a:xfrm>
            <a:off x="6515953" y="4925404"/>
            <a:ext cx="166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0774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5FC-D35D-4940-9F7F-2A1FDFD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Data 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516F-2C59-B7EC-87C8-B8E09F70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92D050">
                    <a:alpha val="60000"/>
                  </a:srgbClr>
                </a:solidFill>
              </a:rPr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137235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D0031-E547-9628-9D93-F5ABA114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738" y="549275"/>
            <a:ext cx="7343775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96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469A-0D42-F1FA-004C-570B55F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738" y="4932062"/>
            <a:ext cx="8280400" cy="1376663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Team Goal Getters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819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202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Sitka Heading</vt:lpstr>
      <vt:lpstr>Söhne</vt:lpstr>
      <vt:lpstr>Source Sans Pro</vt:lpstr>
      <vt:lpstr>3DFloatVTI</vt:lpstr>
      <vt:lpstr>Team - Goal Getters</vt:lpstr>
      <vt:lpstr>Team Working on this</vt:lpstr>
      <vt:lpstr>Challenges</vt:lpstr>
      <vt:lpstr>Proposed Solution</vt:lpstr>
      <vt:lpstr>Data Collection &amp; Analysis Process</vt:lpstr>
      <vt:lpstr>Data 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Goal Getters</dc:title>
  <dc:creator>Bhavani Sankar Imadabathuni</dc:creator>
  <cp:lastModifiedBy>Bhavani Sankar Imadabathuni</cp:lastModifiedBy>
  <cp:revision>1</cp:revision>
  <dcterms:created xsi:type="dcterms:W3CDTF">2023-10-14T09:57:10Z</dcterms:created>
  <dcterms:modified xsi:type="dcterms:W3CDTF">2023-10-14T11:52:42Z</dcterms:modified>
</cp:coreProperties>
</file>