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801" r:id="rId2"/>
    <p:sldMasterId id="2147483828" r:id="rId3"/>
    <p:sldMasterId id="2147483843" r:id="rId4"/>
    <p:sldMasterId id="2147483858" r:id="rId5"/>
  </p:sldMasterIdLst>
  <p:notesMasterIdLst>
    <p:notesMasterId r:id="rId7"/>
  </p:notesMasterIdLst>
  <p:sldIdLst>
    <p:sldId id="2147379023" r:id="rId6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E49"/>
    <a:srgbClr val="FFFFCC"/>
    <a:srgbClr val="FFCCCC"/>
    <a:srgbClr val="003399"/>
    <a:srgbClr val="1E77B4"/>
    <a:srgbClr val="0F13C3"/>
    <a:srgbClr val="084FA4"/>
    <a:srgbClr val="074693"/>
    <a:srgbClr val="003192"/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7" autoAdjust="0"/>
    <p:restoredTop sz="95514" autoAdjust="0"/>
  </p:normalViewPr>
  <p:slideViewPr>
    <p:cSldViewPr snapToGrid="0">
      <p:cViewPr varScale="1">
        <p:scale>
          <a:sx n="111" d="100"/>
          <a:sy n="111" d="100"/>
        </p:scale>
        <p:origin x="200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B52E0-B0C2-4A14-ABEA-BBCC838E20A5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9CB04-0E7E-4E10-AE04-181EA432ED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13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9CB04-0E7E-4E10-AE04-181EA432ED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49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en/4/41/Flag_of_India.svg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en/4/41/Flag_of_India.svg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//upload.wikimedia.org/wikipedia/en/4/41/Flag_of_India.svg" TargetMode="External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3048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0D61224-5135-47EB-A4DE-80E11D71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F02F7-DFB1-4B1D-864B-70A3EB71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B8A4D4-26E6-4EAB-AC17-0DF3F082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51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39690-53B0-4ED8-89CF-518C7396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4115E-142B-4470-A306-272424DA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9BA07-480A-4BFC-9526-656938EC6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60F1C9-27F5-43FA-A92A-2379BBAC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CCF01C-0B69-4874-847B-B6830ACC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F86522-9F81-4D5E-A076-6EEDA4B2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913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35851-DD7D-478E-A59C-F36D600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2935F6-1CEE-48EE-A64C-F9CF9F0D5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C46756-4B14-4A81-95EE-36D063EFB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E897C3-321A-4794-989A-884FFF09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4BE30B-2357-483A-A894-86A86BA8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CAC9CC-409E-49B3-BD6E-1DF21B53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2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64472-4F15-45C7-B560-E0C054A2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3A3015-76F5-461D-91C1-C4573116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906CD-F35C-4EC0-92B4-8F31BF18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6F56F4-06B0-490B-AB08-3BA484C8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F2571-C95F-4350-A6EE-9CC593A3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545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29A102-6446-419D-9B18-70EB2731C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70396B-5319-4E92-A6FA-BBA34FBF1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6C2158-AB5C-4161-83A6-3414B4BD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277FF-4B95-4234-B6B8-75A4943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91571-3D36-482D-9A94-42C2D3A5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105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38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178048" indent="0" algn="ctr">
              <a:buNone/>
              <a:defRPr/>
            </a:lvl2pPr>
            <a:lvl3pPr marL="356098" indent="0" algn="ctr">
              <a:buNone/>
              <a:defRPr/>
            </a:lvl3pPr>
            <a:lvl4pPr marL="534146" indent="0" algn="ctr">
              <a:buNone/>
              <a:defRPr/>
            </a:lvl4pPr>
            <a:lvl5pPr marL="712195" indent="0" algn="ctr">
              <a:buNone/>
              <a:defRPr/>
            </a:lvl5pPr>
            <a:lvl6pPr marL="890243" indent="0" algn="ctr">
              <a:buNone/>
              <a:defRPr/>
            </a:lvl6pPr>
            <a:lvl7pPr marL="1068293" indent="0" algn="ctr">
              <a:buNone/>
              <a:defRPr/>
            </a:lvl7pPr>
            <a:lvl8pPr marL="1246341" indent="0" algn="ctr">
              <a:buNone/>
              <a:defRPr/>
            </a:lvl8pPr>
            <a:lvl9pPr marL="1424389" indent="0" algn="ctr">
              <a:buNone/>
              <a:defRPr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8C7BF4-A7CD-4CC3-A09D-A41DD40B806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9962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B4FAFC4-FDB1-4A72-9574-C2F463E83735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9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92061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1558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779"/>
            </a:lvl1pPr>
            <a:lvl2pPr marL="178048" indent="0">
              <a:buNone/>
              <a:defRPr sz="702"/>
            </a:lvl2pPr>
            <a:lvl3pPr marL="356098" indent="0">
              <a:buNone/>
              <a:defRPr sz="623"/>
            </a:lvl3pPr>
            <a:lvl4pPr marL="534146" indent="0">
              <a:buNone/>
              <a:defRPr sz="546"/>
            </a:lvl4pPr>
            <a:lvl5pPr marL="712195" indent="0">
              <a:buNone/>
              <a:defRPr sz="546"/>
            </a:lvl5pPr>
            <a:lvl6pPr marL="890243" indent="0">
              <a:buNone/>
              <a:defRPr sz="546"/>
            </a:lvl6pPr>
            <a:lvl7pPr marL="1068293" indent="0">
              <a:buNone/>
              <a:defRPr sz="546"/>
            </a:lvl7pPr>
            <a:lvl8pPr marL="1246341" indent="0">
              <a:buNone/>
              <a:defRPr sz="546"/>
            </a:lvl8pPr>
            <a:lvl9pPr marL="1424389" indent="0">
              <a:buNone/>
              <a:defRPr sz="54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CF7629E-692B-4FC0-88D2-7D0F9E57722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9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90938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090"/>
            </a:lvl1pPr>
            <a:lvl2pPr>
              <a:defRPr sz="935"/>
            </a:lvl2pPr>
            <a:lvl3pPr>
              <a:defRPr sz="779"/>
            </a:lvl3pPr>
            <a:lvl4pPr>
              <a:defRPr sz="702"/>
            </a:lvl4pPr>
            <a:lvl5pPr>
              <a:defRPr sz="702"/>
            </a:lvl5pPr>
            <a:lvl6pPr>
              <a:defRPr sz="702"/>
            </a:lvl6pPr>
            <a:lvl7pPr>
              <a:defRPr sz="702"/>
            </a:lvl7pPr>
            <a:lvl8pPr>
              <a:defRPr sz="702"/>
            </a:lvl8pPr>
            <a:lvl9pPr>
              <a:defRPr sz="702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090"/>
            </a:lvl1pPr>
            <a:lvl2pPr>
              <a:defRPr sz="935"/>
            </a:lvl2pPr>
            <a:lvl3pPr>
              <a:defRPr sz="779"/>
            </a:lvl3pPr>
            <a:lvl4pPr>
              <a:defRPr sz="702"/>
            </a:lvl4pPr>
            <a:lvl5pPr>
              <a:defRPr sz="702"/>
            </a:lvl5pPr>
            <a:lvl6pPr>
              <a:defRPr sz="702"/>
            </a:lvl6pPr>
            <a:lvl7pPr>
              <a:defRPr sz="702"/>
            </a:lvl7pPr>
            <a:lvl8pPr>
              <a:defRPr sz="702"/>
            </a:lvl8pPr>
            <a:lvl9pPr>
              <a:defRPr sz="702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AC014A-3B78-4FEE-9866-BCB18BDF4C9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10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9109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53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pic>
        <p:nvPicPr>
          <p:cNvPr id="7" name="Picture 6" descr="File:Flag of India.sv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4" y="87313"/>
            <a:ext cx="720080" cy="47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2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935" b="1"/>
            </a:lvl1pPr>
            <a:lvl2pPr marL="178048" indent="0">
              <a:buNone/>
              <a:defRPr sz="779" b="1"/>
            </a:lvl2pPr>
            <a:lvl3pPr marL="356098" indent="0">
              <a:buNone/>
              <a:defRPr sz="702" b="1"/>
            </a:lvl3pPr>
            <a:lvl4pPr marL="534146" indent="0">
              <a:buNone/>
              <a:defRPr sz="623" b="1"/>
            </a:lvl4pPr>
            <a:lvl5pPr marL="712195" indent="0">
              <a:buNone/>
              <a:defRPr sz="623" b="1"/>
            </a:lvl5pPr>
            <a:lvl6pPr marL="890243" indent="0">
              <a:buNone/>
              <a:defRPr sz="623" b="1"/>
            </a:lvl6pPr>
            <a:lvl7pPr marL="1068293" indent="0">
              <a:buNone/>
              <a:defRPr sz="623" b="1"/>
            </a:lvl7pPr>
            <a:lvl8pPr marL="1246341" indent="0">
              <a:buNone/>
              <a:defRPr sz="623" b="1"/>
            </a:lvl8pPr>
            <a:lvl9pPr marL="1424389" indent="0">
              <a:buNone/>
              <a:defRPr sz="623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935"/>
            </a:lvl1pPr>
            <a:lvl2pPr>
              <a:defRPr sz="779"/>
            </a:lvl2pPr>
            <a:lvl3pPr>
              <a:defRPr sz="702"/>
            </a:lvl3pPr>
            <a:lvl4pPr>
              <a:defRPr sz="623"/>
            </a:lvl4pPr>
            <a:lvl5pPr>
              <a:defRPr sz="623"/>
            </a:lvl5pPr>
            <a:lvl6pPr>
              <a:defRPr sz="623"/>
            </a:lvl6pPr>
            <a:lvl7pPr>
              <a:defRPr sz="623"/>
            </a:lvl7pPr>
            <a:lvl8pPr>
              <a:defRPr sz="623"/>
            </a:lvl8pPr>
            <a:lvl9pPr>
              <a:defRPr sz="62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935" b="1"/>
            </a:lvl1pPr>
            <a:lvl2pPr marL="178048" indent="0">
              <a:buNone/>
              <a:defRPr sz="779" b="1"/>
            </a:lvl2pPr>
            <a:lvl3pPr marL="356098" indent="0">
              <a:buNone/>
              <a:defRPr sz="702" b="1"/>
            </a:lvl3pPr>
            <a:lvl4pPr marL="534146" indent="0">
              <a:buNone/>
              <a:defRPr sz="623" b="1"/>
            </a:lvl4pPr>
            <a:lvl5pPr marL="712195" indent="0">
              <a:buNone/>
              <a:defRPr sz="623" b="1"/>
            </a:lvl5pPr>
            <a:lvl6pPr marL="890243" indent="0">
              <a:buNone/>
              <a:defRPr sz="623" b="1"/>
            </a:lvl6pPr>
            <a:lvl7pPr marL="1068293" indent="0">
              <a:buNone/>
              <a:defRPr sz="623" b="1"/>
            </a:lvl7pPr>
            <a:lvl8pPr marL="1246341" indent="0">
              <a:buNone/>
              <a:defRPr sz="623" b="1"/>
            </a:lvl8pPr>
            <a:lvl9pPr marL="1424389" indent="0">
              <a:buNone/>
              <a:defRPr sz="623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935"/>
            </a:lvl1pPr>
            <a:lvl2pPr>
              <a:defRPr sz="779"/>
            </a:lvl2pPr>
            <a:lvl3pPr>
              <a:defRPr sz="702"/>
            </a:lvl3pPr>
            <a:lvl4pPr>
              <a:defRPr sz="623"/>
            </a:lvl4pPr>
            <a:lvl5pPr>
              <a:defRPr sz="623"/>
            </a:lvl5pPr>
            <a:lvl6pPr>
              <a:defRPr sz="623"/>
            </a:lvl6pPr>
            <a:lvl7pPr>
              <a:defRPr sz="623"/>
            </a:lvl7pPr>
            <a:lvl8pPr>
              <a:defRPr sz="623"/>
            </a:lvl8pPr>
            <a:lvl9pPr>
              <a:defRPr sz="62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4EE7430-588D-4C82-A6FF-CC4423F2D5A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12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745613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361C8EA-DDB0-4897-87B8-2C53C9BA2F2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8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594285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E6C4E88-3C0A-48ED-BBDE-694F7716883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7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3964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779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1246"/>
            </a:lvl1pPr>
            <a:lvl2pPr>
              <a:defRPr sz="1090"/>
            </a:lvl2pPr>
            <a:lvl3pPr>
              <a:defRPr sz="935"/>
            </a:lvl3pPr>
            <a:lvl4pPr>
              <a:defRPr sz="779"/>
            </a:lvl4pPr>
            <a:lvl5pPr>
              <a:defRPr sz="779"/>
            </a:lvl5pPr>
            <a:lvl6pPr>
              <a:defRPr sz="779"/>
            </a:lvl6pPr>
            <a:lvl7pPr>
              <a:defRPr sz="779"/>
            </a:lvl7pPr>
            <a:lvl8pPr>
              <a:defRPr sz="779"/>
            </a:lvl8pPr>
            <a:lvl9pPr>
              <a:defRPr sz="779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546"/>
            </a:lvl1pPr>
            <a:lvl2pPr marL="178048" indent="0">
              <a:buNone/>
              <a:defRPr sz="467"/>
            </a:lvl2pPr>
            <a:lvl3pPr marL="356098" indent="0">
              <a:buNone/>
              <a:defRPr sz="390"/>
            </a:lvl3pPr>
            <a:lvl4pPr marL="534146" indent="0">
              <a:buNone/>
              <a:defRPr sz="351"/>
            </a:lvl4pPr>
            <a:lvl5pPr marL="712195" indent="0">
              <a:buNone/>
              <a:defRPr sz="351"/>
            </a:lvl5pPr>
            <a:lvl6pPr marL="890243" indent="0">
              <a:buNone/>
              <a:defRPr sz="351"/>
            </a:lvl6pPr>
            <a:lvl7pPr marL="1068293" indent="0">
              <a:buNone/>
              <a:defRPr sz="351"/>
            </a:lvl7pPr>
            <a:lvl8pPr marL="1246341" indent="0">
              <a:buNone/>
              <a:defRPr sz="351"/>
            </a:lvl8pPr>
            <a:lvl9pPr marL="1424389" indent="0">
              <a:buNone/>
              <a:defRPr sz="35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ACFE670-F54C-48D6-AC37-0EFBCA4000B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10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880" y="2281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グループ化 55"/>
          <p:cNvGrpSpPr>
            <a:grpSpLocks/>
          </p:cNvGrpSpPr>
          <p:nvPr/>
        </p:nvGrpSpPr>
        <p:grpSpPr bwMode="auto">
          <a:xfrm>
            <a:off x="152400" y="152410"/>
            <a:ext cx="9144000" cy="460375"/>
            <a:chOff x="0" y="1"/>
            <a:chExt cx="9144000" cy="459871"/>
          </a:xfrm>
        </p:grpSpPr>
        <p:sp>
          <p:nvSpPr>
            <p:cNvPr id="14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398462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779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246"/>
            </a:lvl1pPr>
            <a:lvl2pPr marL="178048" indent="0">
              <a:buNone/>
              <a:defRPr sz="1090"/>
            </a:lvl2pPr>
            <a:lvl3pPr marL="356098" indent="0">
              <a:buNone/>
              <a:defRPr sz="935"/>
            </a:lvl3pPr>
            <a:lvl4pPr marL="534146" indent="0">
              <a:buNone/>
              <a:defRPr sz="779"/>
            </a:lvl4pPr>
            <a:lvl5pPr marL="712195" indent="0">
              <a:buNone/>
              <a:defRPr sz="779"/>
            </a:lvl5pPr>
            <a:lvl6pPr marL="890243" indent="0">
              <a:buNone/>
              <a:defRPr sz="779"/>
            </a:lvl6pPr>
            <a:lvl7pPr marL="1068293" indent="0">
              <a:buNone/>
              <a:defRPr sz="779"/>
            </a:lvl7pPr>
            <a:lvl8pPr marL="1246341" indent="0">
              <a:buNone/>
              <a:defRPr sz="779"/>
            </a:lvl8pPr>
            <a:lvl9pPr marL="1424389" indent="0">
              <a:buNone/>
              <a:defRPr sz="779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546"/>
            </a:lvl1pPr>
            <a:lvl2pPr marL="178048" indent="0">
              <a:buNone/>
              <a:defRPr sz="467"/>
            </a:lvl2pPr>
            <a:lvl3pPr marL="356098" indent="0">
              <a:buNone/>
              <a:defRPr sz="390"/>
            </a:lvl3pPr>
            <a:lvl4pPr marL="534146" indent="0">
              <a:buNone/>
              <a:defRPr sz="351"/>
            </a:lvl4pPr>
            <a:lvl5pPr marL="712195" indent="0">
              <a:buNone/>
              <a:defRPr sz="351"/>
            </a:lvl5pPr>
            <a:lvl6pPr marL="890243" indent="0">
              <a:buNone/>
              <a:defRPr sz="351"/>
            </a:lvl6pPr>
            <a:lvl7pPr marL="1068293" indent="0">
              <a:buNone/>
              <a:defRPr sz="351"/>
            </a:lvl7pPr>
            <a:lvl8pPr marL="1246341" indent="0">
              <a:buNone/>
              <a:defRPr sz="351"/>
            </a:lvl8pPr>
            <a:lvl9pPr marL="1424389" indent="0">
              <a:buNone/>
              <a:defRPr sz="35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57EAB66-C661-46E4-B508-242BB488D419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10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44665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3017799-A469-4ED8-98D8-25DC9C595448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9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1787350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E102CCC-C352-4916-AE9F-7072FE14CD26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64480" y="75779"/>
            <a:ext cx="1109663" cy="384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グループ化 55"/>
          <p:cNvGrpSpPr>
            <a:grpSpLocks/>
          </p:cNvGrpSpPr>
          <p:nvPr/>
        </p:nvGrpSpPr>
        <p:grpSpPr bwMode="auto">
          <a:xfrm>
            <a:off x="0" y="0"/>
            <a:ext cx="9144000" cy="460375"/>
            <a:chOff x="0" y="1"/>
            <a:chExt cx="9144000" cy="459871"/>
          </a:xfrm>
        </p:grpSpPr>
        <p:sp>
          <p:nvSpPr>
            <p:cNvPr id="9" name="正方形/長方形 2"/>
            <p:cNvSpPr/>
            <p:nvPr/>
          </p:nvSpPr>
          <p:spPr bwMode="auto">
            <a:xfrm>
              <a:off x="0" y="1"/>
              <a:ext cx="9144000" cy="456699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66000">
                  <a:srgbClr val="000099"/>
                </a:gs>
                <a:gs pos="81000">
                  <a:schemeClr val="bg1"/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ja-JP" altLang="en-US" sz="779">
                <a:solidFill>
                  <a:srgbClr val="FFFFFF"/>
                </a:solidFill>
              </a:endParaRPr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864475" y="75697"/>
              <a:ext cx="1109663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3280160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1767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3129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メイリオ" panose="020B0604030504040204" pitchFamily="50" charset="-128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/>
          <a:lstStyle/>
          <a:p>
            <a:fld id="{D2D8002D-B5B0-4BAC-B1F6-782DDCCE6D9C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26767" y="17884"/>
            <a:ext cx="7886700" cy="352506"/>
          </a:xfrm>
          <a:prstGeom prst="rect">
            <a:avLst/>
          </a:prstGeom>
        </p:spPr>
        <p:txBody>
          <a:bodyPr/>
          <a:lstStyle>
            <a:lvl1pPr marL="133537" indent="-133537">
              <a:buFont typeface="ZapfDingbatsITC" charset="0"/>
              <a:buChar char="❏"/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/>
          </p:nvPr>
        </p:nvSpPr>
        <p:spPr>
          <a:xfrm>
            <a:off x="312738" y="555625"/>
            <a:ext cx="8374062" cy="381924"/>
          </a:xfrm>
          <a:prstGeom prst="rect">
            <a:avLst/>
          </a:prstGeom>
        </p:spPr>
        <p:txBody>
          <a:bodyPr/>
          <a:lstStyle>
            <a:lvl1pPr marL="133537" indent="-133537">
              <a:buFont typeface="Wingdings" charset="2"/>
              <a:buChar char="l"/>
              <a:defRPr sz="858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858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858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858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858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20"/>
            <a:ext cx="9144000" cy="4092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5000">
                <a:schemeClr val="accent5">
                  <a:tint val="44500"/>
                  <a:satMod val="160000"/>
                </a:schemeClr>
              </a:gs>
              <a:gs pos="9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ja-JP" altLang="en-US" sz="431" b="1">
              <a:solidFill>
                <a:prstClr val="white"/>
              </a:solidFill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6487996" y="5953"/>
            <a:ext cx="1467068" cy="2062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428" b="1">
                <a:solidFill>
                  <a:srgbClr val="C0504D"/>
                </a:solidFill>
                <a:latin typeface="Calibri" panose="020F0502020204030204"/>
                <a:ea typeface="メイリオ" panose="020B0604030504040204" pitchFamily="50" charset="-128"/>
              </a:rPr>
              <a:t>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ja-JP" sz="312">
                <a:solidFill>
                  <a:srgbClr val="C0504D"/>
                </a:solidFill>
                <a:latin typeface="Calibri" panose="020F0502020204030204"/>
                <a:ea typeface="メイリオ" panose="020B0604030504040204" pitchFamily="50" charset="-128"/>
              </a:rPr>
              <a:t>MC Integrated </a:t>
            </a:r>
            <a:r>
              <a:rPr lang="ja-JP" altLang="en-US" sz="312">
                <a:solidFill>
                  <a:srgbClr val="C0504D"/>
                </a:solidFill>
                <a:latin typeface="Calibri" panose="020F0502020204030204"/>
                <a:ea typeface="メイリオ" panose="020B0604030504040204" pitchFamily="50" charset="-128"/>
              </a:rPr>
              <a:t> </a:t>
            </a:r>
            <a:r>
              <a:rPr lang="en-US" altLang="ja-JP" sz="312">
                <a:solidFill>
                  <a:srgbClr val="C0504D"/>
                </a:solidFill>
                <a:latin typeface="Calibri" panose="020F0502020204030204"/>
                <a:ea typeface="メイリオ" panose="020B0604030504040204" pitchFamily="50" charset="-128"/>
              </a:rPr>
              <a:t>Strategy Div.</a:t>
            </a:r>
            <a:endParaRPr lang="ja-JP" altLang="en-US" sz="312">
              <a:solidFill>
                <a:srgbClr val="C0504D"/>
              </a:solidFill>
              <a:latin typeface="Calibri" panose="020F0502020204030204"/>
              <a:ea typeface="メイリオ" panose="020B0604030504040204" pitchFamily="50" charset="-128"/>
            </a:endParaRPr>
          </a:p>
        </p:txBody>
      </p:sp>
      <p:pic>
        <p:nvPicPr>
          <p:cNvPr id="11" name="Picture 2" descr="C:\Users\0258324\Pictures\slgn3d-png\slgn3d-re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1781" y="32466"/>
            <a:ext cx="1015511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38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4" y="44624"/>
            <a:ext cx="7056784" cy="5486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6"/>
            <a:ext cx="8229600" cy="5289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sz="24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sz="20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sz="1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sz="1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6150" name="Picture 6" descr="File:Flag of India.sv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4" y="87313"/>
            <a:ext cx="720080" cy="47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092280" y="6476256"/>
            <a:ext cx="1905000" cy="265112"/>
          </a:xfrm>
          <a:prstGeom prst="rect">
            <a:avLst/>
          </a:prstGeom>
        </p:spPr>
        <p:txBody>
          <a:bodyPr/>
          <a:lstStyle>
            <a:lvl1pPr algn="r">
              <a:defRPr kumimoji="0">
                <a:solidFill>
                  <a:schemeClr val="bg1">
                    <a:lumMod val="50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>
              <a:defRPr/>
            </a:pPr>
            <a:fld id="{21F271E1-ED6D-40CC-ACD1-A452272EAE80}" type="slidenum">
              <a:rPr lang="ja-JP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ja-JP" altLang="en-US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31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566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File:Flag of India.svg">
            <a:hlinkClick r:id="rId2"/>
            <a:extLst>
              <a:ext uri="{FF2B5EF4-FFF2-40B4-BE49-F238E27FC236}">
                <a16:creationId xmlns:a16="http://schemas.microsoft.com/office/drawing/2014/main" id="{BAAE2DC6-5E96-430A-901F-BD4EB7238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87313"/>
            <a:ext cx="7207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4" y="44624"/>
            <a:ext cx="7056784" cy="54868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36716"/>
            <a:ext cx="8229600" cy="528945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  <a:lvl2pPr>
              <a:defRPr sz="24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2pPr>
            <a:lvl3pPr>
              <a:defRPr sz="20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3pPr>
            <a:lvl4pPr>
              <a:defRPr sz="1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4pPr>
            <a:lvl5pPr>
              <a:defRPr sz="180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 5">
            <a:extLst>
              <a:ext uri="{FF2B5EF4-FFF2-40B4-BE49-F238E27FC236}">
                <a16:creationId xmlns:a16="http://schemas.microsoft.com/office/drawing/2014/main" id="{5E6BE1DC-322A-436E-9E0C-4E4E2A2A2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92950" y="6477000"/>
            <a:ext cx="1905000" cy="265113"/>
          </a:xfrm>
        </p:spPr>
        <p:txBody>
          <a:bodyPr/>
          <a:lstStyle>
            <a:lvl1pPr algn="r">
              <a:defRPr kumimoji="0" smtClean="0">
                <a:solidFill>
                  <a:prstClr val="white">
                    <a:lumMod val="50000"/>
                  </a:prstClr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>
              <a:defRPr/>
            </a:pPr>
            <a:fld id="{CF89F1D7-BA40-4385-BBAE-EA73D376A10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615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82611-4FC6-4FCE-8E75-B2B172043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7BC182-3806-4E53-8041-56784547E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DC1B7-356E-4EFF-A8BE-A53AAD3B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883D4-3E29-4184-9D81-B71FCC3C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52D18-AD88-42C6-A20F-872DD08D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13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E5EE9-BB2D-41B4-B3F0-DF43B0A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6866D-0C1B-48FA-B4C2-3BAA5A80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9469CF-7810-4843-A236-D6561646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74611-EDDF-44B2-B383-6F2C82E0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6E675-CC65-45EF-8A86-6A22B4D3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5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414BC-2D6E-4B0F-B67D-2E4B73BB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4BE908-C4A4-4D47-AC6B-7E738A70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B139E6-8B00-4AE4-9411-CD14AE1F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50BB1-7B25-4D52-9308-AF5B4EB89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E8BB8-E5E2-4212-B755-186CAB3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9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688243-C93F-4CCE-B480-3860E7E2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68E456-86FA-4D35-9C54-82ADA7997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6FBFB2-7831-47A1-BB9D-F077BE127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B78E29-610C-4483-A47B-B007F760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043A27-DAEF-4060-9E87-AD3F72B0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5225B1-FDAA-4C59-8EE5-BF46279C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73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42957-43AA-4148-A081-2A2C4B48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527021-5033-44EB-A4D6-F4019237E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4D820A-42ED-445D-94EE-DCFC723B9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69CEF3-7FA8-4AB9-9CF4-578BBE55F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73DE07-0EF6-488A-A9EA-FAA955CAB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4198A61-269D-4C80-A24F-9FA56FAB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609794-DB2B-49EB-8235-CB5E29A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5C4350-6E25-4E7B-886D-8F612E8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47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20894-9017-4191-A9D9-B6E1E727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D5EEB7-7F0E-4FC0-9551-3651B76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C114A50-6E98-47BD-876E-2396361971B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61F3CF-FCB8-4833-BEA7-50A4FB1C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DE8850-67A2-4C54-AFDD-6EFB4BED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A6C166-DF21-4647-AE78-9FCF0C214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2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auto">
          <a:xfrm>
            <a:off x="0" y="4"/>
            <a:ext cx="9144000" cy="601663"/>
          </a:xfrm>
          <a:prstGeom prst="rect">
            <a:avLst/>
          </a:prstGeom>
          <a:gradFill flip="none" rotWithShape="1">
            <a:gsLst>
              <a:gs pos="0">
                <a:srgbClr val="000099"/>
              </a:gs>
              <a:gs pos="66000">
                <a:srgbClr val="000099"/>
              </a:gs>
              <a:gs pos="8100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FFFFFF"/>
              </a:solidFill>
            </a:endParaRPr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64482" y="123830"/>
            <a:ext cx="11096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2482C4-8C74-4044-9C00-0B37933A05C8}"/>
              </a:ext>
            </a:extLst>
          </p:cNvPr>
          <p:cNvSpPr txBox="1"/>
          <p:nvPr userDrawn="1"/>
        </p:nvSpPr>
        <p:spPr>
          <a:xfrm>
            <a:off x="0" y="6572684"/>
            <a:ext cx="175768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D21AB4A-A072-4890-B6EE-D803E8D0C7C4}"/>
              </a:ext>
            </a:extLst>
          </p:cNvPr>
          <p:cNvCxnSpPr/>
          <p:nvPr userDrawn="1"/>
        </p:nvCxnSpPr>
        <p:spPr>
          <a:xfrm>
            <a:off x="112542" y="6575037"/>
            <a:ext cx="8909538" cy="0"/>
          </a:xfrm>
          <a:prstGeom prst="line">
            <a:avLst/>
          </a:prstGeom>
          <a:ln w="38100">
            <a:solidFill>
              <a:srgbClr val="DFD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D1D72E-F6B6-45D9-8093-02C47495F152}"/>
              </a:ext>
            </a:extLst>
          </p:cNvPr>
          <p:cNvSpPr txBox="1"/>
          <p:nvPr userDrawn="1"/>
        </p:nvSpPr>
        <p:spPr>
          <a:xfrm>
            <a:off x="5596559" y="6587464"/>
            <a:ext cx="3530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b="1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© </a:t>
            </a:r>
            <a:r>
              <a:rPr lang="en-US" altLang="ja-JP" sz="1000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YAMAHA MOTOR ELECTRONICS INDIA</a:t>
            </a:r>
            <a:r>
              <a:rPr lang="ja-JP" altLang="en-US" sz="1000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PVT.</a:t>
            </a:r>
            <a:r>
              <a:rPr lang="ja-JP" altLang="en-US" sz="1000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dirty="0">
                <a:solidFill>
                  <a:srgbClr val="444444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LTD.</a:t>
            </a:r>
            <a:endParaRPr lang="ja-JP" altLang="en-US" sz="1000" dirty="0">
              <a:solidFill>
                <a:srgbClr val="444444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001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8D5F525-BD1F-4A0B-BA51-46EF746D67BE}"/>
              </a:ext>
            </a:extLst>
          </p:cNvPr>
          <p:cNvCxnSpPr>
            <a:cxnSpLocks/>
          </p:cNvCxnSpPr>
          <p:nvPr userDrawn="1"/>
        </p:nvCxnSpPr>
        <p:spPr>
          <a:xfrm>
            <a:off x="249382" y="914400"/>
            <a:ext cx="8640000" cy="0"/>
          </a:xfrm>
          <a:prstGeom prst="line">
            <a:avLst/>
          </a:prstGeom>
          <a:ln w="57150">
            <a:solidFill>
              <a:srgbClr val="2C3C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857DD51F-054C-4117-BBE4-864637A476D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34" y="53268"/>
            <a:ext cx="2178148" cy="7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45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546" smtClean="0">
                <a:solidFill>
                  <a:srgbClr val="000000"/>
                </a:solidFill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546" smtClean="0">
                <a:solidFill>
                  <a:srgbClr val="000000"/>
                </a:solidFill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546" smtClean="0">
                <a:solidFill>
                  <a:srgbClr val="000000"/>
                </a:solidFill>
                <a:ea typeface="ＭＳ Ｐゴシック" pitchFamily="50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0A4544-C802-4C88-8BD7-230086B5A82D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874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5pPr>
      <a:lvl6pPr marL="178048"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6pPr>
      <a:lvl7pPr marL="356098"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7pPr>
      <a:lvl8pPr marL="534146"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8pPr>
      <a:lvl9pPr marL="712195" algn="ctr" rtl="0" eaLnBrk="1" fontAlgn="base" hangingPunct="1">
        <a:spcBef>
          <a:spcPct val="0"/>
        </a:spcBef>
        <a:spcAft>
          <a:spcPct val="0"/>
        </a:spcAft>
        <a:defRPr kumimoji="1" sz="1713">
          <a:solidFill>
            <a:schemeClr val="tx2"/>
          </a:solidFill>
          <a:latin typeface="Arial" pitchFamily="34" charset="0"/>
        </a:defRPr>
      </a:lvl9pPr>
    </p:titleStyle>
    <p:bodyStyle>
      <a:lvl1pPr marL="133537" indent="-133537" algn="l" rtl="0" eaLnBrk="1" fontAlgn="base" hangingPunct="1">
        <a:spcBef>
          <a:spcPct val="20000"/>
        </a:spcBef>
        <a:spcAft>
          <a:spcPct val="0"/>
        </a:spcAft>
        <a:buChar char="•"/>
        <a:defRPr kumimoji="1" sz="1246">
          <a:solidFill>
            <a:schemeClr val="tx1"/>
          </a:solidFill>
          <a:latin typeface="+mn-lt"/>
          <a:ea typeface="+mn-ea"/>
          <a:cs typeface="+mn-cs"/>
        </a:defRPr>
      </a:lvl1pPr>
      <a:lvl2pPr marL="289330" indent="-111281" algn="l" rtl="0" eaLnBrk="1" fontAlgn="base" hangingPunct="1">
        <a:spcBef>
          <a:spcPct val="20000"/>
        </a:spcBef>
        <a:spcAft>
          <a:spcPct val="0"/>
        </a:spcAft>
        <a:buChar char="–"/>
        <a:defRPr kumimoji="1" sz="1090">
          <a:solidFill>
            <a:schemeClr val="tx1"/>
          </a:solidFill>
          <a:latin typeface="+mn-lt"/>
        </a:defRPr>
      </a:lvl2pPr>
      <a:lvl3pPr marL="445123" indent="-89025" algn="l" rtl="0" eaLnBrk="1" fontAlgn="base" hangingPunct="1">
        <a:spcBef>
          <a:spcPct val="20000"/>
        </a:spcBef>
        <a:spcAft>
          <a:spcPct val="0"/>
        </a:spcAft>
        <a:buChar char="•"/>
        <a:defRPr kumimoji="1" sz="935">
          <a:solidFill>
            <a:schemeClr val="tx1"/>
          </a:solidFill>
          <a:latin typeface="+mn-lt"/>
        </a:defRPr>
      </a:lvl3pPr>
      <a:lvl4pPr marL="623171" indent="-89025" algn="l" rtl="0" eaLnBrk="1" fontAlgn="base" hangingPunct="1">
        <a:spcBef>
          <a:spcPct val="20000"/>
        </a:spcBef>
        <a:spcAft>
          <a:spcPct val="0"/>
        </a:spcAft>
        <a:buChar char="–"/>
        <a:defRPr kumimoji="1" sz="779">
          <a:solidFill>
            <a:schemeClr val="tx1"/>
          </a:solidFill>
          <a:latin typeface="+mn-lt"/>
        </a:defRPr>
      </a:lvl4pPr>
      <a:lvl5pPr marL="801219" indent="-89025" algn="l" rtl="0" eaLnBrk="1" fontAlgn="base" hangingPunct="1">
        <a:spcBef>
          <a:spcPct val="20000"/>
        </a:spcBef>
        <a:spcAft>
          <a:spcPct val="0"/>
        </a:spcAft>
        <a:buChar char="»"/>
        <a:defRPr kumimoji="1" sz="779">
          <a:solidFill>
            <a:schemeClr val="tx1"/>
          </a:solidFill>
          <a:latin typeface="+mn-lt"/>
        </a:defRPr>
      </a:lvl5pPr>
      <a:lvl6pPr marL="979268" indent="-89025" algn="l" rtl="0" eaLnBrk="1" fontAlgn="base" hangingPunct="1">
        <a:spcBef>
          <a:spcPct val="20000"/>
        </a:spcBef>
        <a:spcAft>
          <a:spcPct val="0"/>
        </a:spcAft>
        <a:buChar char="»"/>
        <a:defRPr kumimoji="1" sz="779">
          <a:solidFill>
            <a:schemeClr val="tx1"/>
          </a:solidFill>
          <a:latin typeface="+mn-lt"/>
        </a:defRPr>
      </a:lvl6pPr>
      <a:lvl7pPr marL="1157317" indent="-89025" algn="l" rtl="0" eaLnBrk="1" fontAlgn="base" hangingPunct="1">
        <a:spcBef>
          <a:spcPct val="20000"/>
        </a:spcBef>
        <a:spcAft>
          <a:spcPct val="0"/>
        </a:spcAft>
        <a:buChar char="»"/>
        <a:defRPr kumimoji="1" sz="779">
          <a:solidFill>
            <a:schemeClr val="tx1"/>
          </a:solidFill>
          <a:latin typeface="+mn-lt"/>
        </a:defRPr>
      </a:lvl7pPr>
      <a:lvl8pPr marL="1335366" indent="-89025" algn="l" rtl="0" eaLnBrk="1" fontAlgn="base" hangingPunct="1">
        <a:spcBef>
          <a:spcPct val="20000"/>
        </a:spcBef>
        <a:spcAft>
          <a:spcPct val="0"/>
        </a:spcAft>
        <a:buChar char="»"/>
        <a:defRPr kumimoji="1" sz="779">
          <a:solidFill>
            <a:schemeClr val="tx1"/>
          </a:solidFill>
          <a:latin typeface="+mn-lt"/>
        </a:defRPr>
      </a:lvl8pPr>
      <a:lvl9pPr marL="1513414" indent="-89025" algn="l" rtl="0" eaLnBrk="1" fontAlgn="base" hangingPunct="1">
        <a:spcBef>
          <a:spcPct val="20000"/>
        </a:spcBef>
        <a:spcAft>
          <a:spcPct val="0"/>
        </a:spcAft>
        <a:buChar char="»"/>
        <a:defRPr kumimoji="1" sz="779">
          <a:solidFill>
            <a:schemeClr val="tx1"/>
          </a:solidFill>
          <a:latin typeface="+mn-lt"/>
        </a:defRPr>
      </a:lvl9pPr>
    </p:bodyStyle>
    <p:otherStyle>
      <a:defPPr>
        <a:defRPr lang="ja-JP"/>
      </a:defPPr>
      <a:lvl1pPr marL="0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1pPr>
      <a:lvl2pPr marL="178048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2pPr>
      <a:lvl3pPr marL="356098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3pPr>
      <a:lvl4pPr marL="534146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712195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890243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068293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246341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424389" algn="l" defTabSz="356098" rtl="0" eaLnBrk="1" latinLnBrk="0" hangingPunct="1">
        <a:defRPr kumimoji="1" sz="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34DE0C86-E268-47BB-AF56-1C2D5FBA7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49C95B2-86C3-4913-96CA-CC1C8A596144}" type="datetime1">
              <a:rPr lang="ja-JP" altLang="en-US"/>
              <a:pPr>
                <a:defRPr/>
              </a:pPr>
              <a:t>2025/1/3</a:t>
            </a:fld>
            <a:endParaRPr lang="ja-JP" altLang="en-US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337F7806-E3DA-412E-9A0E-427B0A33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IN" altLang="ja-JP"/>
              <a:t>YMRI / Purchase</a:t>
            </a:r>
            <a:endParaRPr lang="ja-JP" altLang="en-US"/>
          </a:p>
        </p:txBody>
      </p:sp>
      <p:sp>
        <p:nvSpPr>
          <p:cNvPr id="10" name="スライド番号プレースホルダ 5">
            <a:extLst>
              <a:ext uri="{FF2B5EF4-FFF2-40B4-BE49-F238E27FC236}">
                <a16:creationId xmlns:a16="http://schemas.microsoft.com/office/drawing/2014/main" id="{B1ACF4C0-8FE2-4E79-9EEE-84A32B068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39000" y="6592888"/>
            <a:ext cx="1905000" cy="2651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688933C-D41C-4625-9E7C-1F389B0FAE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1CDE3BD-5407-465B-BFBA-D42E07B71C15}"/>
              </a:ext>
            </a:extLst>
          </p:cNvPr>
          <p:cNvSpPr/>
          <p:nvPr/>
        </p:nvSpPr>
        <p:spPr bwMode="auto">
          <a:xfrm>
            <a:off x="0" y="0"/>
            <a:ext cx="9144000" cy="601663"/>
          </a:xfrm>
          <a:prstGeom prst="rect">
            <a:avLst/>
          </a:prstGeom>
          <a:gradFill flip="none" rotWithShape="1">
            <a:gsLst>
              <a:gs pos="0">
                <a:srgbClr val="000099"/>
              </a:gs>
              <a:gs pos="66000">
                <a:srgbClr val="000099"/>
              </a:gs>
              <a:gs pos="81000">
                <a:schemeClr val="bg1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ja-JP" altLang="en-US">
              <a:solidFill>
                <a:srgbClr val="FFFFFF"/>
              </a:solidFill>
              <a:ea typeface="MS PGothic" panose="020B0600070205080204" pitchFamily="50" charset="-128"/>
            </a:endParaRPr>
          </a:p>
        </p:txBody>
      </p:sp>
      <p:pic>
        <p:nvPicPr>
          <p:cNvPr id="12294" name="Picture 2">
            <a:extLst>
              <a:ext uri="{FF2B5EF4-FFF2-40B4-BE49-F238E27FC236}">
                <a16:creationId xmlns:a16="http://schemas.microsoft.com/office/drawing/2014/main" id="{F6C2C49B-E82B-4B43-8ADA-CB2BF576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123825"/>
            <a:ext cx="11096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18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5">
            <a:extLst>
              <a:ext uri="{FF2B5EF4-FFF2-40B4-BE49-F238E27FC236}">
                <a16:creationId xmlns:a16="http://schemas.microsoft.com/office/drawing/2014/main" id="{FA4D577A-9E07-469B-07E6-1958AE0F6EE9}"/>
              </a:ext>
            </a:extLst>
          </p:cNvPr>
          <p:cNvSpPr txBox="1"/>
          <p:nvPr/>
        </p:nvSpPr>
        <p:spPr>
          <a:xfrm>
            <a:off x="353173" y="-1624"/>
            <a:ext cx="9138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Angsana New" panose="02020603050405020304" pitchFamily="18" charset="-34"/>
              </a:rPr>
              <a:t>ERP SYSTEM</a:t>
            </a:r>
            <a:endParaRPr kumimoji="0" lang="ja-JP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EF8B1CA-ECF7-DABC-6EE8-9055D5F5B0D0}"/>
              </a:ext>
            </a:extLst>
          </p:cNvPr>
          <p:cNvSpPr/>
          <p:nvPr/>
        </p:nvSpPr>
        <p:spPr bwMode="auto">
          <a:xfrm>
            <a:off x="6001958" y="614181"/>
            <a:ext cx="1600192" cy="920244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SMT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SG Stator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dirty="0">
                <a:latin typeface="Arial" pitchFamily="34" charset="0"/>
              </a:rPr>
              <a:t>Rotor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Stator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dirty="0">
                <a:latin typeface="Arial" pitchFamily="34" charset="0"/>
              </a:rPr>
              <a:t>Machine shop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Pulser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0B31AA4-719C-AD4C-0F7C-D323B4165B40}"/>
              </a:ext>
            </a:extLst>
          </p:cNvPr>
          <p:cNvSpPr/>
          <p:nvPr/>
        </p:nvSpPr>
        <p:spPr bwMode="auto">
          <a:xfrm>
            <a:off x="5247161" y="1038101"/>
            <a:ext cx="672861" cy="327803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Line</a:t>
            </a:r>
            <a:endParaRPr kumimoji="0" lang="ta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2983CCD5-83B7-F2D7-48FD-50E7C80157B9}"/>
              </a:ext>
            </a:extLst>
          </p:cNvPr>
          <p:cNvSpPr/>
          <p:nvPr/>
        </p:nvSpPr>
        <p:spPr bwMode="auto">
          <a:xfrm>
            <a:off x="5964555" y="1838208"/>
            <a:ext cx="1708037" cy="785312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dirty="0">
                <a:latin typeface="Arial" pitchFamily="34" charset="0"/>
              </a:rPr>
              <a:t>Sys Winding –I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900" dirty="0">
                <a:latin typeface="Arial" pitchFamily="34" charset="0"/>
              </a:rPr>
              <a:t>Sys Winding –II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900" dirty="0">
                <a:latin typeface="Arial" pitchFamily="34" charset="0"/>
              </a:rPr>
              <a:t>Testing machine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900" dirty="0">
                <a:latin typeface="Arial" pitchFamily="34" charset="0"/>
              </a:rPr>
              <a:t>Cutting machine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27140BD5-FA6D-E8EE-EF7D-9A891D5FD6BD}"/>
              </a:ext>
            </a:extLst>
          </p:cNvPr>
          <p:cNvSpPr/>
          <p:nvPr/>
        </p:nvSpPr>
        <p:spPr bwMode="auto">
          <a:xfrm>
            <a:off x="6012389" y="2948270"/>
            <a:ext cx="1539792" cy="388190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800" dirty="0">
                <a:latin typeface="Arial" pitchFamily="34" charset="0"/>
              </a:rPr>
              <a:t>Tools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800" dirty="0">
                <a:latin typeface="Arial" pitchFamily="34" charset="0"/>
              </a:rPr>
              <a:t>Machine spare</a:t>
            </a:r>
            <a:endParaRPr kumimoji="0" lang="ta-IN" sz="800" dirty="0">
              <a:latin typeface="Arial" pitchFamily="34" charset="0"/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AD546B3F-99B6-67DC-46A8-0693040EEE3B}"/>
              </a:ext>
            </a:extLst>
          </p:cNvPr>
          <p:cNvSpPr/>
          <p:nvPr/>
        </p:nvSpPr>
        <p:spPr bwMode="auto">
          <a:xfrm>
            <a:off x="5978258" y="3671685"/>
            <a:ext cx="1708037" cy="695904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dirty="0">
                <a:latin typeface="Arial" pitchFamily="34" charset="0"/>
              </a:rPr>
              <a:t>24V relay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dirty="0">
                <a:latin typeface="Arial" pitchFamily="34" charset="0"/>
              </a:rPr>
              <a:t>Volt meter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dirty="0">
                <a:latin typeface="Arial" pitchFamily="34" charset="0"/>
              </a:rPr>
              <a:t>PLC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900" dirty="0">
                <a:latin typeface="Arial" pitchFamily="34" charset="0"/>
              </a:rPr>
              <a:t>Power supply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3EFDF9F-E305-AF82-9641-D043A33E8004}"/>
              </a:ext>
            </a:extLst>
          </p:cNvPr>
          <p:cNvSpPr/>
          <p:nvPr/>
        </p:nvSpPr>
        <p:spPr bwMode="auto">
          <a:xfrm>
            <a:off x="5995137" y="4669280"/>
            <a:ext cx="1708037" cy="430248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900" dirty="0">
                <a:latin typeface="Arial" pitchFamily="34" charset="0"/>
              </a:rPr>
              <a:t>Add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IN" sz="900" dirty="0">
                <a:latin typeface="Arial" pitchFamily="34" charset="0"/>
              </a:rPr>
              <a:t>Remove</a:t>
            </a:r>
            <a:endParaRPr kumimoji="0" lang="ta-IN" sz="900" dirty="0">
              <a:latin typeface="Arial" pitchFamily="3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C6D3B81-A91C-56F3-FFB8-F52A0059625B}"/>
              </a:ext>
            </a:extLst>
          </p:cNvPr>
          <p:cNvSpPr/>
          <p:nvPr/>
        </p:nvSpPr>
        <p:spPr bwMode="auto">
          <a:xfrm rot="10800000">
            <a:off x="7259213" y="2220079"/>
            <a:ext cx="224287" cy="143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EA3748C-FB7B-71C6-8104-118AEA4BDC0B}"/>
              </a:ext>
            </a:extLst>
          </p:cNvPr>
          <p:cNvSpPr/>
          <p:nvPr/>
        </p:nvSpPr>
        <p:spPr bwMode="auto">
          <a:xfrm rot="5400000">
            <a:off x="6660644" y="1580340"/>
            <a:ext cx="282817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D678E6BD-4359-EC52-E05A-7640B06E2B1C}"/>
              </a:ext>
            </a:extLst>
          </p:cNvPr>
          <p:cNvSpPr/>
          <p:nvPr/>
        </p:nvSpPr>
        <p:spPr bwMode="auto">
          <a:xfrm>
            <a:off x="4778494" y="4669280"/>
            <a:ext cx="854019" cy="461666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50" dirty="0"/>
              <a:t>Remove quantity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7B6B7CE-D91A-4006-496C-2AF553E65F45}"/>
              </a:ext>
            </a:extLst>
          </p:cNvPr>
          <p:cNvSpPr/>
          <p:nvPr/>
        </p:nvSpPr>
        <p:spPr bwMode="auto">
          <a:xfrm rot="5400000">
            <a:off x="6677164" y="2669436"/>
            <a:ext cx="282817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37AEDDD-F743-1F1A-E5E5-39D31D163690}"/>
              </a:ext>
            </a:extLst>
          </p:cNvPr>
          <p:cNvSpPr/>
          <p:nvPr/>
        </p:nvSpPr>
        <p:spPr bwMode="auto">
          <a:xfrm rot="10800000">
            <a:off x="7147069" y="3104168"/>
            <a:ext cx="224287" cy="143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D6A38EF-6E49-73CE-406C-01B48AC3F31E}"/>
              </a:ext>
            </a:extLst>
          </p:cNvPr>
          <p:cNvSpPr/>
          <p:nvPr/>
        </p:nvSpPr>
        <p:spPr bwMode="auto">
          <a:xfrm rot="5400000">
            <a:off x="6677163" y="3361410"/>
            <a:ext cx="282817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D0456E7-9EAC-3B50-7DE8-CC4093E8700B}"/>
              </a:ext>
            </a:extLst>
          </p:cNvPr>
          <p:cNvSpPr/>
          <p:nvPr/>
        </p:nvSpPr>
        <p:spPr bwMode="auto">
          <a:xfrm rot="5400000">
            <a:off x="6690867" y="4392539"/>
            <a:ext cx="282817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DC9C970-0128-CAB7-D3C3-27E3D35E8742}"/>
              </a:ext>
            </a:extLst>
          </p:cNvPr>
          <p:cNvSpPr/>
          <p:nvPr/>
        </p:nvSpPr>
        <p:spPr bwMode="auto">
          <a:xfrm>
            <a:off x="7703174" y="4776842"/>
            <a:ext cx="362623" cy="2151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E4599-6E87-639A-834C-A41E838ECF26}"/>
              </a:ext>
            </a:extLst>
          </p:cNvPr>
          <p:cNvSpPr txBox="1"/>
          <p:nvPr/>
        </p:nvSpPr>
        <p:spPr>
          <a:xfrm>
            <a:off x="7266836" y="4441204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Add</a:t>
            </a:r>
            <a:endParaRPr lang="ta-IN" sz="105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AE6BE2D-E653-4EDA-C45F-C2E44D2CF354}"/>
              </a:ext>
            </a:extLst>
          </p:cNvPr>
          <p:cNvSpPr/>
          <p:nvPr/>
        </p:nvSpPr>
        <p:spPr bwMode="auto">
          <a:xfrm rot="10800000">
            <a:off x="5632514" y="4770608"/>
            <a:ext cx="362623" cy="2151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79F1DC-06BA-872C-4747-25A401C39996}"/>
              </a:ext>
            </a:extLst>
          </p:cNvPr>
          <p:cNvSpPr txBox="1"/>
          <p:nvPr/>
        </p:nvSpPr>
        <p:spPr>
          <a:xfrm>
            <a:off x="5801851" y="4460640"/>
            <a:ext cx="6880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/>
              <a:t>Remove</a:t>
            </a:r>
            <a:endParaRPr lang="ta-IN" sz="1050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F2A767E5-3052-FAF2-91A5-7E72F3035D43}"/>
              </a:ext>
            </a:extLst>
          </p:cNvPr>
          <p:cNvSpPr/>
          <p:nvPr/>
        </p:nvSpPr>
        <p:spPr bwMode="auto">
          <a:xfrm rot="10800000">
            <a:off x="7195236" y="4183909"/>
            <a:ext cx="224287" cy="143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A626AFC-770E-3E65-FE48-BBBB5AAAE658}"/>
              </a:ext>
            </a:extLst>
          </p:cNvPr>
          <p:cNvSpPr/>
          <p:nvPr/>
        </p:nvSpPr>
        <p:spPr bwMode="auto">
          <a:xfrm rot="10800000">
            <a:off x="7083092" y="931046"/>
            <a:ext cx="224287" cy="143257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1B912B74-3EA1-546F-B20F-1EFCCC6E8C17}"/>
              </a:ext>
            </a:extLst>
          </p:cNvPr>
          <p:cNvSpPr/>
          <p:nvPr/>
        </p:nvSpPr>
        <p:spPr bwMode="auto">
          <a:xfrm>
            <a:off x="8091041" y="4637862"/>
            <a:ext cx="854019" cy="461666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50" dirty="0"/>
              <a:t>Add quantity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9574FF37-D9E8-870F-7074-250626D782F4}"/>
              </a:ext>
            </a:extLst>
          </p:cNvPr>
          <p:cNvSpPr/>
          <p:nvPr/>
        </p:nvSpPr>
        <p:spPr bwMode="auto">
          <a:xfrm>
            <a:off x="8054146" y="5437034"/>
            <a:ext cx="1012801" cy="461666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50" dirty="0"/>
              <a:t>Add quantity master list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33F86B6-DFE6-5E47-C7D4-69F2F1AD65FE}"/>
              </a:ext>
            </a:extLst>
          </p:cNvPr>
          <p:cNvSpPr/>
          <p:nvPr/>
        </p:nvSpPr>
        <p:spPr bwMode="auto">
          <a:xfrm rot="5400000">
            <a:off x="8372840" y="5137176"/>
            <a:ext cx="290419" cy="2151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61B18DF-BAA6-CCCC-982B-EB25ABEF9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21" y="867587"/>
            <a:ext cx="2893310" cy="17450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AF7E647-C3FF-52B8-17F6-7000612D8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3" y="5019880"/>
            <a:ext cx="2749862" cy="18564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9A2F7-4991-0900-7CF2-BEAE78046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21" y="3114883"/>
            <a:ext cx="2311296" cy="17450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BF321F-5474-E83B-1604-728751F36E84}"/>
              </a:ext>
            </a:extLst>
          </p:cNvPr>
          <p:cNvSpPr txBox="1"/>
          <p:nvPr/>
        </p:nvSpPr>
        <p:spPr>
          <a:xfrm>
            <a:off x="359377" y="522277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Front layout display</a:t>
            </a:r>
            <a:endParaRPr lang="ta-IN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C26F1400-D8E0-384B-D218-2544600BE4B6}"/>
              </a:ext>
            </a:extLst>
          </p:cNvPr>
          <p:cNvSpPr/>
          <p:nvPr/>
        </p:nvSpPr>
        <p:spPr bwMode="auto">
          <a:xfrm rot="5400000">
            <a:off x="1320493" y="2653896"/>
            <a:ext cx="293670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C75331-5F94-4610-B68E-644894967078}"/>
              </a:ext>
            </a:extLst>
          </p:cNvPr>
          <p:cNvSpPr txBox="1"/>
          <p:nvPr/>
        </p:nvSpPr>
        <p:spPr>
          <a:xfrm>
            <a:off x="590284" y="285606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Location display</a:t>
            </a:r>
            <a:endParaRPr lang="ta-IN" dirty="0"/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CF7A85B7-3411-8288-3953-78D4C91B116B}"/>
              </a:ext>
            </a:extLst>
          </p:cNvPr>
          <p:cNvSpPr/>
          <p:nvPr/>
        </p:nvSpPr>
        <p:spPr bwMode="auto">
          <a:xfrm>
            <a:off x="4675517" y="5468450"/>
            <a:ext cx="1336872" cy="647677"/>
          </a:xfrm>
          <a:prstGeom prst="flowChartAlternate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050" dirty="0"/>
              <a:t>remove quantity master list and popup message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E92F46C-5D1E-DFFF-703E-4752B11D95A2}"/>
              </a:ext>
            </a:extLst>
          </p:cNvPr>
          <p:cNvSpPr/>
          <p:nvPr/>
        </p:nvSpPr>
        <p:spPr bwMode="auto">
          <a:xfrm rot="5400000">
            <a:off x="5074654" y="5168593"/>
            <a:ext cx="290419" cy="21512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238519F-9CCD-663F-2593-7C4068434E80}"/>
              </a:ext>
            </a:extLst>
          </p:cNvPr>
          <p:cNvSpPr/>
          <p:nvPr/>
        </p:nvSpPr>
        <p:spPr bwMode="auto">
          <a:xfrm rot="5400000">
            <a:off x="1293991" y="4804462"/>
            <a:ext cx="293670" cy="232918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C6847D-EC53-40F0-DBD8-2922B98C97D6}"/>
              </a:ext>
            </a:extLst>
          </p:cNvPr>
          <p:cNvSpPr txBox="1"/>
          <p:nvPr/>
        </p:nvSpPr>
        <p:spPr>
          <a:xfrm>
            <a:off x="1254792" y="50198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Qty status</a:t>
            </a:r>
            <a:endParaRPr lang="ta-IN" dirty="0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9176E822-B57A-8FB6-78B7-EC8E5B71B88F}"/>
              </a:ext>
            </a:extLst>
          </p:cNvPr>
          <p:cNvSpPr/>
          <p:nvPr/>
        </p:nvSpPr>
        <p:spPr bwMode="auto">
          <a:xfrm>
            <a:off x="1254792" y="3987429"/>
            <a:ext cx="328995" cy="339738"/>
          </a:xfrm>
          <a:prstGeom prst="flowChartAlternateProcess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a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02266"/>
      </p:ext>
    </p:extLst>
  </p:cSld>
  <p:clrMapOvr>
    <a:masterClrMapping/>
  </p:clrMapOvr>
</p:sld>
</file>

<file path=ppt/theme/theme1.xml><?xml version="1.0" encoding="utf-8"?>
<a:theme xmlns:a="http://schemas.openxmlformats.org/drawingml/2006/main" name="48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4_標準デザイン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0" spcFirstLastPara="0" vertOverflow="overflow" horzOverflow="overflow" vert="horz" wrap="non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eaLnBrk="0" fontAlgn="base" hangingPunct="0">
          <a:spcBef>
            <a:spcPct val="20000"/>
          </a:spcBef>
          <a:spcAft>
            <a:spcPct val="0"/>
          </a:spcAft>
          <a:defRPr kumimoji="1" sz="1400" b="1" kern="0" dirty="0" smtClean="0">
            <a:solidFill>
              <a:prstClr val="black"/>
            </a:solidFill>
            <a:latin typeface="Tahoma" pitchFamily="34" charset="0"/>
            <a:ea typeface="Tahoma" pitchFamily="34" charset="0"/>
            <a:cs typeface="Tahoma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rgbClr val="D3FF7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Template YMC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89BCC1B-51A3-41A1-AB45-181660975F4D}" vid="{BBCAA8E3-7BCF-45F1-B4AA-1C17B2BA19E3}"/>
    </a:ext>
  </a:extLst>
</a:theme>
</file>

<file path=ppt/theme/theme5.xml><?xml version="1.0" encoding="utf-8"?>
<a:theme xmlns:a="http://schemas.openxmlformats.org/drawingml/2006/main" name="51_標準デザイン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4_標準デザイン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rot="0" spcFirstLastPara="0" vertOverflow="overflow" horzOverflow="overflow" vert="horz" wrap="non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eaLnBrk="0" fontAlgn="base" hangingPunct="0">
          <a:spcBef>
            <a:spcPct val="20000"/>
          </a:spcBef>
          <a:spcAft>
            <a:spcPct val="0"/>
          </a:spcAft>
          <a:defRPr kumimoji="1" sz="1400" b="1" kern="0" dirty="0" smtClean="0">
            <a:solidFill>
              <a:prstClr val="black"/>
            </a:solidFill>
            <a:latin typeface="Tahoma" pitchFamily="34" charset="0"/>
            <a:ea typeface="Tahoma" pitchFamily="34" charset="0"/>
            <a:cs typeface="Tahoma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rgbClr val="D3FF7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b="1" dirty="0" smtClean="0">
            <a:latin typeface="Tahoma" pitchFamily="34" charset="0"/>
            <a:ea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53037</TotalTime>
  <Words>61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Meiryo</vt:lpstr>
      <vt:lpstr>Meiryo</vt:lpstr>
      <vt:lpstr>Meiryo UI</vt:lpstr>
      <vt:lpstr>Arial</vt:lpstr>
      <vt:lpstr>Calibri</vt:lpstr>
      <vt:lpstr>Wingdings</vt:lpstr>
      <vt:lpstr>ZapfDingbatsITC</vt:lpstr>
      <vt:lpstr>48_標準デザイン</vt:lpstr>
      <vt:lpstr>1_デザインの設定</vt:lpstr>
      <vt:lpstr>2_Office テーマ</vt:lpstr>
      <vt:lpstr>4_Template YMC</vt:lpstr>
      <vt:lpstr>51_標準デザイン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Ota Nobuhiro</dc:creator>
  <cp:lastModifiedBy>R Kumar</cp:lastModifiedBy>
  <cp:revision>168</cp:revision>
  <cp:lastPrinted>2017-11-13T05:13:26Z</cp:lastPrinted>
  <dcterms:created xsi:type="dcterms:W3CDTF">2016-03-10T00:06:04Z</dcterms:created>
  <dcterms:modified xsi:type="dcterms:W3CDTF">2025-01-03T10:58:55Z</dcterms:modified>
</cp:coreProperties>
</file>