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A493-89D5-4366-AAD2-86D1EAED7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1B0FE-C82E-450F-871C-11DE50F41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8921-54F1-468C-B6A8-9B4C6772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290F-F967-4B09-9584-E38F6FED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3112-5223-4B70-A35D-4C4EFCDF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72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E5E3-98D4-4BE5-ADFA-DA108044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AE333-29DE-469A-AE18-590D6A57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8C7AE-5067-4D28-961C-76D3990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804A-1F13-4582-8253-8ACD584F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EDC6E-E400-47A9-93EE-BC40E59B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3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D5A57-BD07-476E-865C-DA278A591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F9FF1-7950-4141-A36B-7F219737F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EFE2-F763-46B3-99A4-2293D8D6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DDF9B-D9B1-4E12-A47C-6DCB63CC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FCF2-21FD-41E3-80B2-A5692B46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5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CCB4-0C09-4F9E-9B48-0462B88F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0655-9D47-4885-B121-6D139766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80135-4632-46BB-AEB8-CDE6F0B7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1C318-CCD3-49DE-9DA0-67299805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E9480-8DBC-42E5-8F25-446EB24A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56CD-B18E-4C34-ACD0-91D4B6B2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BBFC2-1286-4789-9A0B-B14CADE3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D694-9F76-4228-9AF5-983CE52B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04339-DEE3-4E70-8FFC-5E7663F1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E7011-83F4-437D-8E6E-518DEB4C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76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59AB-197F-4E4F-B68D-CBBF06FB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5D65-C6FC-431B-B648-E1CE9979B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8A5A3-9121-48C2-9582-EA54B1793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E14C0-8EA6-499E-AEBA-053291D8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48501-A4CB-42D5-A193-7EFA6F2F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20505-56DE-45F9-B436-32CE446F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45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5F9B-F7BE-46D7-9BF1-20450353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774BF-6D8C-4C42-AF32-E0386ADA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A5B2B-D5B6-4CA9-A9EE-204719952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03296-24EC-4D4F-B284-655597786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D2EA4-1DBA-472C-8B45-F2E024F14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38635-A521-4BE8-9F3A-94915E73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E238E-8B3A-4095-A13B-121235BF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8670-45E8-4F7B-9E72-82A3DA2A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6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CB11-8C09-4903-A512-486B9F44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16B9D-2068-431A-A938-C4C741B2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796DE-1308-481D-9F7E-BE8BF0D9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5107A-13CB-43A7-892F-0B428A97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7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7E2CA-2AD2-41FB-83A0-8DE3DF2E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39B52-6588-4708-8329-FFED39D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C89CC-FFB3-41BE-A7FB-C80BD4E5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9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1894-16D7-47BF-883E-36EFFBD0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23FB-7944-4A07-952B-D6818916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52F8D-C489-428F-80C3-1539C6E37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D2CBA-C96F-42C9-9F09-27F8B7B0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63BB2-F614-4E44-ADA2-EB8F9D40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5959E-91F4-4B88-9A74-CB3B86E8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14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865-82C4-4A07-9C7E-1A3D7AE8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C1F15-C151-4D59-A686-E142AFD61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D7EA1-9993-4BB2-A32D-024E9017E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28731-AE92-454F-99A7-7CC41FF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78F3-C0E4-4577-8C46-DE181BEC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12BBF-4F7A-4EDE-8A3B-19A7FC72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6E49E-3FBA-47E6-80EA-9EE4BA72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EB5BD-123A-4402-8CF8-265BA4BE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11F1-2049-4C14-907A-0ECCE7536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0414B-D1EB-4FF3-B59B-EC5E4495D2C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087F-9E8D-4CB0-BB82-6EAF13FFB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2AFF-5B62-4449-8DCE-F1BEAF05E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5439E-74B2-40E3-B0F9-D92E5304B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260D08F6-E20B-4247-947E-781934E6D103}"/>
              </a:ext>
            </a:extLst>
          </p:cNvPr>
          <p:cNvSpPr/>
          <p:nvPr/>
        </p:nvSpPr>
        <p:spPr>
          <a:xfrm>
            <a:off x="821093" y="811763"/>
            <a:ext cx="10375641" cy="5878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CFBD3-3D03-4F23-A862-FFCE1721717E}"/>
              </a:ext>
            </a:extLst>
          </p:cNvPr>
          <p:cNvSpPr txBox="1"/>
          <p:nvPr/>
        </p:nvSpPr>
        <p:spPr>
          <a:xfrm>
            <a:off x="301752" y="161966"/>
            <a:ext cx="393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Reference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6595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D457140-1E0A-4484-BAE9-7B74FD5EC4A8}"/>
              </a:ext>
            </a:extLst>
          </p:cNvPr>
          <p:cNvGrpSpPr/>
          <p:nvPr/>
        </p:nvGrpSpPr>
        <p:grpSpPr>
          <a:xfrm>
            <a:off x="872245" y="1368738"/>
            <a:ext cx="10647682" cy="5290190"/>
            <a:chOff x="773171" y="959118"/>
            <a:chExt cx="11075301" cy="568642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022DD3-4C87-4BB3-A860-C6BDA9915E34}"/>
                </a:ext>
              </a:extLst>
            </p:cNvPr>
            <p:cNvCxnSpPr>
              <a:cxnSpLocks/>
            </p:cNvCxnSpPr>
            <p:nvPr/>
          </p:nvCxnSpPr>
          <p:spPr>
            <a:xfrm>
              <a:off x="3975265" y="3792107"/>
              <a:ext cx="172656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6F33E71-DA9B-4E85-92F6-0C82DCDD7737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6481890" y="2374274"/>
              <a:ext cx="0" cy="869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A1C5E20-9FAC-42E4-923A-A4052773E15B}"/>
                </a:ext>
              </a:extLst>
            </p:cNvPr>
            <p:cNvCxnSpPr>
              <a:cxnSpLocks/>
            </p:cNvCxnSpPr>
            <p:nvPr/>
          </p:nvCxnSpPr>
          <p:spPr>
            <a:xfrm>
              <a:off x="2385045" y="3785266"/>
              <a:ext cx="958317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52AA58-5A80-4E4A-A3F0-A7BF0E1EE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2261" y="2239777"/>
              <a:ext cx="276046" cy="19792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0814CD-0E53-4BCB-8E27-5386EE998853}"/>
                </a:ext>
              </a:extLst>
            </p:cNvPr>
            <p:cNvCxnSpPr>
              <a:cxnSpLocks/>
            </p:cNvCxnSpPr>
            <p:nvPr/>
          </p:nvCxnSpPr>
          <p:spPr>
            <a:xfrm>
              <a:off x="6635694" y="1586595"/>
              <a:ext cx="12307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059B383-B87A-4DBB-92D7-45E4646700E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63023" y="2787505"/>
              <a:ext cx="984953" cy="3952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E9A8C71-7C07-436D-9BE3-8F1E8273E3FC}"/>
                </a:ext>
              </a:extLst>
            </p:cNvPr>
            <p:cNvCxnSpPr>
              <a:cxnSpLocks/>
              <a:stCxn id="68" idx="2"/>
              <a:endCxn id="50" idx="0"/>
            </p:cNvCxnSpPr>
            <p:nvPr/>
          </p:nvCxnSpPr>
          <p:spPr>
            <a:xfrm flipH="1">
              <a:off x="6546363" y="4389648"/>
              <a:ext cx="1" cy="831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CB678AC-5D8F-4952-ACDD-BB242382C08E}"/>
                </a:ext>
              </a:extLst>
            </p:cNvPr>
            <p:cNvCxnSpPr>
              <a:cxnSpLocks/>
              <a:stCxn id="48" idx="3"/>
              <a:endCxn id="41" idx="1"/>
            </p:cNvCxnSpPr>
            <p:nvPr/>
          </p:nvCxnSpPr>
          <p:spPr>
            <a:xfrm flipV="1">
              <a:off x="7114178" y="3690016"/>
              <a:ext cx="2942890" cy="1174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9A982D7-2F7E-4FBA-BBF0-6127E8167586}"/>
                </a:ext>
              </a:extLst>
            </p:cNvPr>
            <p:cNvCxnSpPr>
              <a:cxnSpLocks/>
              <a:stCxn id="61" idx="2"/>
              <a:endCxn id="58" idx="2"/>
            </p:cNvCxnSpPr>
            <p:nvPr/>
          </p:nvCxnSpPr>
          <p:spPr>
            <a:xfrm rot="5400000" flipH="1">
              <a:off x="7118196" y="1055366"/>
              <a:ext cx="8800" cy="6728423"/>
            </a:xfrm>
            <a:prstGeom prst="bentConnector3">
              <a:avLst>
                <a:gd name="adj1" fmla="val -259772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6C6DAA2-7D03-4725-A194-CCB22895A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675" y="1259197"/>
              <a:ext cx="856851" cy="88809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A4842E3-E720-4E8E-A4D1-8F73817BF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7069" y="3346021"/>
              <a:ext cx="1025319" cy="68798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0A288E3-A7DF-4AAF-ABF8-DC7BBB5B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827" y="1051141"/>
              <a:ext cx="1123011" cy="126270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821931B-DD69-4ADC-93EB-8C374884B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539" y="3400066"/>
              <a:ext cx="1405929" cy="73811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9AEE9DA-6B82-4BA6-9FA1-EE3FBC7F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604" y="3244201"/>
              <a:ext cx="1264574" cy="89397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26FC229-3522-49A2-9D9C-032BBB95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994" y="5221100"/>
              <a:ext cx="798736" cy="79873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BFD6CBD-1593-4696-A84B-F93EF0F70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0016" y="5259693"/>
              <a:ext cx="744967" cy="744967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3AD2458-A07E-4CB0-A9F6-520A4B78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0016" y="1284226"/>
              <a:ext cx="739113" cy="737345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54C136-4D01-42EC-98DE-1B17142C63A6}"/>
                </a:ext>
              </a:extLst>
            </p:cNvPr>
            <p:cNvSpPr/>
            <p:nvPr/>
          </p:nvSpPr>
          <p:spPr>
            <a:xfrm>
              <a:off x="3616252" y="2091915"/>
              <a:ext cx="13566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Time Series Insight</a:t>
              </a:r>
              <a:endParaRPr lang="en-NL" sz="1200" dirty="0">
                <a:solidFill>
                  <a:schemeClr val="dk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3B2083A-5752-4301-8C95-B912C00457C7}"/>
                </a:ext>
              </a:extLst>
            </p:cNvPr>
            <p:cNvSpPr/>
            <p:nvPr/>
          </p:nvSpPr>
          <p:spPr>
            <a:xfrm>
              <a:off x="5962796" y="2108657"/>
              <a:ext cx="8274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Cosmo DB</a:t>
              </a:r>
              <a:endParaRPr lang="en-NL" sz="12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AADC886-4748-4E91-84D3-303A6E389FA4}"/>
                </a:ext>
              </a:extLst>
            </p:cNvPr>
            <p:cNvSpPr/>
            <p:nvPr/>
          </p:nvSpPr>
          <p:spPr>
            <a:xfrm>
              <a:off x="7950016" y="2033817"/>
              <a:ext cx="7391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Power BI</a:t>
              </a:r>
              <a:endParaRPr lang="en-NL" sz="12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0AC107-A694-4619-B3B1-F74C0C9FB8C5}"/>
                </a:ext>
              </a:extLst>
            </p:cNvPr>
            <p:cNvSpPr/>
            <p:nvPr/>
          </p:nvSpPr>
          <p:spPr>
            <a:xfrm>
              <a:off x="2748909" y="4138179"/>
              <a:ext cx="20189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Azure IOT Hub</a:t>
              </a:r>
              <a:endParaRPr lang="en-NL" sz="12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BAF09A-7801-4F4E-B4DE-8E3F4EE26C35}"/>
                </a:ext>
              </a:extLst>
            </p:cNvPr>
            <p:cNvSpPr/>
            <p:nvPr/>
          </p:nvSpPr>
          <p:spPr>
            <a:xfrm>
              <a:off x="5977588" y="5983741"/>
              <a:ext cx="11555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Data Lake Store</a:t>
              </a:r>
              <a:endParaRPr lang="en-NL" sz="12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968B9C6-9D7A-4C94-805B-1CBDDBC1AA3C}"/>
                </a:ext>
              </a:extLst>
            </p:cNvPr>
            <p:cNvSpPr/>
            <p:nvPr/>
          </p:nvSpPr>
          <p:spPr>
            <a:xfrm>
              <a:off x="7707071" y="5983741"/>
              <a:ext cx="13265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Data Lake Analytic</a:t>
              </a:r>
              <a:endParaRPr lang="en-NL" sz="12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B0F430-68DC-414D-B59A-163A5E27AF3E}"/>
                </a:ext>
              </a:extLst>
            </p:cNvPr>
            <p:cNvSpPr/>
            <p:nvPr/>
          </p:nvSpPr>
          <p:spPr>
            <a:xfrm>
              <a:off x="9894946" y="4146979"/>
              <a:ext cx="11837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Azure Functions</a:t>
              </a:r>
              <a:endParaRPr lang="en-NL" sz="1200" dirty="0">
                <a:solidFill>
                  <a:schemeClr val="dk1"/>
                </a:solidFill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893AEC6-2F9E-4B42-B1B9-28B5D52C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334" y="3028967"/>
              <a:ext cx="1205425" cy="1205424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BD013CF-7C35-417B-B931-B34ACC259010}"/>
                </a:ext>
              </a:extLst>
            </p:cNvPr>
            <p:cNvSpPr/>
            <p:nvPr/>
          </p:nvSpPr>
          <p:spPr>
            <a:xfrm>
              <a:off x="773171" y="4232176"/>
              <a:ext cx="20189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Wind Farm  Simulator</a:t>
              </a:r>
              <a:endParaRPr lang="en-NL" sz="12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9D2E626-3762-4F6C-8BFD-292A604787C3}"/>
                </a:ext>
              </a:extLst>
            </p:cNvPr>
            <p:cNvSpPr/>
            <p:nvPr/>
          </p:nvSpPr>
          <p:spPr>
            <a:xfrm>
              <a:off x="5735533" y="4112649"/>
              <a:ext cx="16216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Azure Stream Analytics</a:t>
              </a:r>
              <a:endParaRPr lang="en-NL" sz="1200" dirty="0">
                <a:solidFill>
                  <a:schemeClr val="dk1"/>
                </a:solidFill>
              </a:endParaRP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171BFF7B-839A-4740-B32A-3C77333DC69D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>
              <a:off x="6945731" y="5620468"/>
              <a:ext cx="1004286" cy="11709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BA1735A-1D0E-4687-B912-0822AA59F22F}"/>
                </a:ext>
              </a:extLst>
            </p:cNvPr>
            <p:cNvSpPr/>
            <p:nvPr/>
          </p:nvSpPr>
          <p:spPr>
            <a:xfrm>
              <a:off x="878731" y="959118"/>
              <a:ext cx="2520718" cy="568225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F663820-B87C-4053-9F1C-1DCB41560C63}"/>
                </a:ext>
              </a:extLst>
            </p:cNvPr>
            <p:cNvSpPr/>
            <p:nvPr/>
          </p:nvSpPr>
          <p:spPr>
            <a:xfrm>
              <a:off x="3413861" y="963289"/>
              <a:ext cx="5889531" cy="568225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17DDFB2-653A-4524-B157-266A20540FD2}"/>
                </a:ext>
              </a:extLst>
            </p:cNvPr>
            <p:cNvSpPr/>
            <p:nvPr/>
          </p:nvSpPr>
          <p:spPr>
            <a:xfrm>
              <a:off x="9327754" y="959118"/>
              <a:ext cx="2520718" cy="568225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CB93F46-8711-4D03-B396-546B321165C1}"/>
              </a:ext>
            </a:extLst>
          </p:cNvPr>
          <p:cNvGrpSpPr/>
          <p:nvPr/>
        </p:nvGrpSpPr>
        <p:grpSpPr>
          <a:xfrm>
            <a:off x="945585" y="637985"/>
            <a:ext cx="10574345" cy="713712"/>
            <a:chOff x="890532" y="226496"/>
            <a:chExt cx="10971223" cy="71371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4AC89C3-6E50-4084-9E06-B6BD0327093E}"/>
                </a:ext>
              </a:extLst>
            </p:cNvPr>
            <p:cNvSpPr/>
            <p:nvPr/>
          </p:nvSpPr>
          <p:spPr>
            <a:xfrm>
              <a:off x="890532" y="469269"/>
              <a:ext cx="10969741" cy="2270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Deployment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5866122-B85D-4AE9-A704-15141B7533CA}"/>
                </a:ext>
              </a:extLst>
            </p:cNvPr>
            <p:cNvSpPr/>
            <p:nvPr/>
          </p:nvSpPr>
          <p:spPr>
            <a:xfrm>
              <a:off x="891659" y="713198"/>
              <a:ext cx="10969741" cy="2270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High Availability &amp; Disaster Recovery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B6FABFA-FD9E-43A0-897F-97C4875C9D18}"/>
                </a:ext>
              </a:extLst>
            </p:cNvPr>
            <p:cNvSpPr/>
            <p:nvPr/>
          </p:nvSpPr>
          <p:spPr>
            <a:xfrm>
              <a:off x="892014" y="226496"/>
              <a:ext cx="10969741" cy="22701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Security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BA7DE65-E8C5-45B3-A6FA-EFA38A6894E2}"/>
              </a:ext>
            </a:extLst>
          </p:cNvPr>
          <p:cNvSpPr txBox="1"/>
          <p:nvPr/>
        </p:nvSpPr>
        <p:spPr>
          <a:xfrm>
            <a:off x="301752" y="161966"/>
            <a:ext cx="393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/>
              <a:t>Wind Farm </a:t>
            </a:r>
            <a:r>
              <a:rPr lang="en-IN" sz="2400" b="1" dirty="0"/>
              <a:t>Architecture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AB02F98-AAA6-43AC-971D-44162FAFA0FF}"/>
              </a:ext>
            </a:extLst>
          </p:cNvPr>
          <p:cNvSpPr txBox="1"/>
          <p:nvPr/>
        </p:nvSpPr>
        <p:spPr>
          <a:xfrm>
            <a:off x="1587486" y="6437007"/>
            <a:ext cx="136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THINGS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8B503C1-5FE9-4C17-B9A7-E02C031DC8F0}"/>
              </a:ext>
            </a:extLst>
          </p:cNvPr>
          <p:cNvSpPr txBox="1"/>
          <p:nvPr/>
        </p:nvSpPr>
        <p:spPr>
          <a:xfrm>
            <a:off x="5928786" y="6415331"/>
            <a:ext cx="136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INSIGHT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E609487-B5C1-475F-B016-CFFCCB29AB5F}"/>
              </a:ext>
            </a:extLst>
          </p:cNvPr>
          <p:cNvSpPr txBox="1"/>
          <p:nvPr/>
        </p:nvSpPr>
        <p:spPr>
          <a:xfrm>
            <a:off x="9924288" y="6408568"/>
            <a:ext cx="136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83586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Diya</dc:creator>
  <cp:lastModifiedBy>Diya</cp:lastModifiedBy>
  <cp:revision>11</cp:revision>
  <dcterms:created xsi:type="dcterms:W3CDTF">2019-11-27T18:48:57Z</dcterms:created>
  <dcterms:modified xsi:type="dcterms:W3CDTF">2019-11-27T20:05:46Z</dcterms:modified>
</cp:coreProperties>
</file>