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551B-DDD5-6B4A-AECB-45277E353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7BB3E-1A33-C941-A1C8-98B99FD56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Palo</dc:creator>
  <cp:lastModifiedBy>Ryan Palo</cp:lastModifiedBy>
  <cp:revision>1</cp:revision>
  <dcterms:created xsi:type="dcterms:W3CDTF">2021-03-02T16:19:59Z</dcterms:created>
  <dcterms:modified xsi:type="dcterms:W3CDTF">2021-03-02T16:20:22Z</dcterms:modified>
</cp:coreProperties>
</file>