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ve.mitre.org/data/refs/refmap/source-OSVDB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rt.net/Nikto2" TargetMode="External" /><Relationship Id="rId3" Type="http://schemas.openxmlformats.org/officeDocument/2006/relationships/hyperlink" Target="https://github.com/sullo/nikto" TargetMode="External" /><Relationship Id="rId4" Type="http://schemas.openxmlformats.org/officeDocument/2006/relationships/hyperlink" Target="https://cirt.net/nikto2-docs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Nikto: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Palo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 web servers for common vulnerabilities</a:t>
            </a:r>
          </a:p>
          <a:p>
            <a:pPr lvl="1"/>
            <a:r>
              <a:rPr/>
              <a:t>Not a sneaky tool!</a:t>
            </a:r>
          </a:p>
          <a:p>
            <a:pPr lvl="1"/>
            <a:r>
              <a:rPr/>
              <a:t>(but maybe can be sneaky)</a:t>
            </a:r>
          </a:p>
          <a:p>
            <a:pPr lvl="1"/>
            <a:r>
              <a:rPr/>
              <a:t>Big </a:t>
            </a:r>
            <a:r>
              <a:rPr>
                <a:hlinkClick r:id="rId2"/>
              </a:rPr>
              <a:t>database</a:t>
            </a:r>
            <a:r>
              <a:rPr/>
              <a:t> of vulnerabilities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Homepage</a:t>
            </a:r>
          </a:p>
          <a:p>
            <a:pPr lvl="1"/>
            <a:r>
              <a:rPr>
                <a:hlinkClick r:id="rId3"/>
              </a:rPr>
              <a:t>Git Hub</a:t>
            </a:r>
          </a:p>
          <a:p>
            <a:pPr lvl="1"/>
            <a:r>
              <a:rPr>
                <a:hlinkClick r:id="rId4"/>
              </a:rPr>
              <a:t>Documentation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wget</a:t>
            </a:r>
            <a:r>
              <a:rPr/>
              <a:t> + </a:t>
            </a:r>
            <a:r>
              <a:rPr>
                <a:latin typeface="Courier"/>
              </a:rPr>
              <a:t>tar</a:t>
            </a:r>
          </a:p>
          <a:p>
            <a:pPr lvl="1"/>
            <a:r>
              <a:rPr>
                <a:latin typeface="Courier"/>
              </a:rPr>
              <a:t>git</a:t>
            </a:r>
          </a:p>
          <a:p>
            <a:pPr lvl="1"/>
            <a:r>
              <a:rPr>
                <a:latin typeface="Courier"/>
              </a:rPr>
              <a:t>apt</a:t>
            </a:r>
            <a:r>
              <a:rPr/>
              <a:t> 👍 👍 👍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Basic: `nikto -host [IP ADDRESS OR DOMAIN NAME]</a:t>
            </a:r>
          </a:p>
          <a:p>
            <a:pPr lvl="1"/>
            <a:r>
              <a:rPr/>
              <a:t>Help: </a:t>
            </a:r>
            <a:r>
              <a:rPr>
                <a:latin typeface="Courier"/>
              </a:rPr>
              <a:t>nikto -H</a:t>
            </a:r>
            <a:r>
              <a:rPr/>
              <a:t> or </a:t>
            </a:r>
            <a:r>
              <a:rPr>
                <a:latin typeface="Courier"/>
              </a:rPr>
              <a:t>man nikto</a:t>
            </a:r>
            <a:r>
              <a:rPr/>
              <a:t> for more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nikto -h localhost -root /DVWA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Nikto: The Web Server Scanner</dc:title>
  <dc:creator>Ryan Palo</dc:creator>
  <cp:keywords/>
  <dcterms:created xsi:type="dcterms:W3CDTF">2021-03-03T04:55:58Z</dcterms:created>
  <dcterms:modified xsi:type="dcterms:W3CDTF">2021-03-03T04:55:58Z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3/1/2021</vt:lpwstr>
  </property>
</Properties>
</file>