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4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83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0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85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0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2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8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6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7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9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685800"/>
            <a:ext cx="9220200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b="1" spc="-55" dirty="0"/>
              <a:t>Coursera</a:t>
            </a:r>
            <a:r>
              <a:rPr b="1" spc="-135" dirty="0"/>
              <a:t> </a:t>
            </a:r>
            <a:r>
              <a:rPr b="1" spc="-50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b="1" spc="-5" dirty="0"/>
              <a:t>IBM</a:t>
            </a:r>
            <a:r>
              <a:rPr sz="3200" b="1" spc="-10" dirty="0"/>
              <a:t> </a:t>
            </a:r>
            <a:r>
              <a:rPr sz="3200" b="1" dirty="0"/>
              <a:t>Applied </a:t>
            </a:r>
            <a:r>
              <a:rPr sz="3200" b="1" spc="-20" dirty="0"/>
              <a:t>Data</a:t>
            </a:r>
            <a:r>
              <a:rPr sz="3200" b="1" dirty="0"/>
              <a:t> Science</a:t>
            </a:r>
            <a:r>
              <a:rPr sz="3200" b="1" spc="-10" dirty="0"/>
              <a:t> </a:t>
            </a:r>
            <a:r>
              <a:rPr sz="3200" b="1" spc="-15" dirty="0"/>
              <a:t>Capstone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1030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 algn="ctr">
              <a:lnSpc>
                <a:spcPts val="3460"/>
              </a:lnSpc>
              <a:spcBef>
                <a:spcPts val="535"/>
              </a:spcBef>
            </a:pPr>
            <a:r>
              <a:rPr lang="en-US" sz="3200" b="1" i="1" spc="-5" dirty="0">
                <a:latin typeface="Calibri"/>
                <a:cs typeface="Calibri"/>
              </a:rPr>
              <a:t>Establishing a shopping complex </a:t>
            </a:r>
            <a:r>
              <a:rPr sz="3200" b="1" i="1" dirty="0">
                <a:latin typeface="Calibri"/>
                <a:cs typeface="Calibri"/>
              </a:rPr>
              <a:t>in </a:t>
            </a:r>
            <a:endParaRPr lang="en-US" sz="3200" b="1" i="1" dirty="0">
              <a:latin typeface="Calibri"/>
              <a:cs typeface="Calibri"/>
            </a:endParaRPr>
          </a:p>
          <a:p>
            <a:pPr marL="3258820" marR="5080" indent="-3246755" algn="ctr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/>
                <a:cs typeface="Calibri"/>
              </a:rPr>
              <a:t>Kuala </a:t>
            </a:r>
            <a:r>
              <a:rPr sz="3200" b="1" i="1" spc="-25" dirty="0">
                <a:latin typeface="Calibri"/>
                <a:cs typeface="Calibri"/>
              </a:rPr>
              <a:t>Lumpur, </a:t>
            </a:r>
            <a:r>
              <a:rPr sz="3200" b="1" i="1" spc="-710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Malaysia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5331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31007" y="2514600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mall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failure</a:t>
            </a:r>
            <a:endParaRPr sz="2400" dirty="0">
              <a:latin typeface="Calibri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select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r>
              <a:rPr sz="2400" spc="-5" dirty="0">
                <a:latin typeface="Calibri"/>
                <a:cs typeface="Calibri"/>
              </a:rPr>
              <a:t> of </a:t>
            </a:r>
            <a:r>
              <a:rPr sz="2400" spc="-10" dirty="0">
                <a:latin typeface="Calibri"/>
                <a:cs typeface="Calibri"/>
              </a:rPr>
              <a:t>Kuala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Lumpur,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Malaysia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suffering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oversupply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question</a:t>
            </a:r>
            <a:endParaRPr sz="2400" dirty="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Kuala </a:t>
            </a:r>
            <a:r>
              <a:rPr sz="2400" spc="-35" dirty="0">
                <a:latin typeface="Calibri"/>
                <a:cs typeface="Calibri"/>
              </a:rPr>
              <a:t>Lumpur, </a:t>
            </a:r>
            <a:r>
              <a:rPr sz="2400" spc="-10" dirty="0">
                <a:latin typeface="Calibri"/>
                <a:cs typeface="Calibri"/>
              </a:rPr>
              <a:t>Malaysia,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would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recommend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1521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2209800"/>
            <a:ext cx="914273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5" dirty="0">
                <a:latin typeface="Calibri"/>
                <a:cs typeface="Calibri"/>
              </a:rPr>
              <a:t> of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Kuala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Lumpur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neighbourhoods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related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05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20" dirty="0">
                <a:latin typeface="Calibri"/>
                <a:cs typeface="Calibri"/>
              </a:rPr>
              <a:t> 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https://en.wikipedia.org/wiki/Category:Suburbs_in_Kuala_Lumpur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package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latitude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longitude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coordinates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</a:t>
            </a:r>
            <a:r>
              <a:rPr sz="2400" spc="-20" dirty="0">
                <a:latin typeface="Calibri"/>
                <a:cs typeface="Calibri"/>
              </a:rPr>
              <a:t> 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807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62200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scraping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Wikipedia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latitude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longitude </a:t>
            </a:r>
            <a:r>
              <a:rPr sz="2400" spc="-15" dirty="0">
                <a:latin typeface="Calibri"/>
                <a:cs typeface="Calibri"/>
              </a:rPr>
              <a:t>coordinates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spc="-10" dirty="0">
                <a:latin typeface="Calibri"/>
                <a:cs typeface="Calibri"/>
              </a:rPr>
              <a:t>Geocoder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Foursquare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occurrence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venue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Shopping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902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44764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</a:t>
            </a:r>
            <a:r>
              <a:rPr sz="2400" dirty="0">
                <a:latin typeface="Calibri"/>
                <a:cs typeface="Calibri"/>
              </a:rPr>
              <a:t> malls</a:t>
            </a: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2344764"/>
            <a:ext cx="5388863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2816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20455" y="2338387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concentrated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central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moderate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still</a:t>
            </a:r>
            <a:r>
              <a:rPr sz="2400" spc="-20" dirty="0">
                <a:latin typeface="Calibri"/>
                <a:cs typeface="Calibri"/>
              </a:rPr>
              <a:t> 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51790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438400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 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unique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selling </a:t>
            </a:r>
            <a:r>
              <a:rPr sz="2400" spc="-10" dirty="0">
                <a:latin typeface="Calibri"/>
                <a:cs typeface="Calibri"/>
              </a:rPr>
              <a:t>propositions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32740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2362200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preferred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spc="-5" dirty="0">
                <a:latin typeface="Calibri"/>
                <a:cs typeface="Calibri"/>
              </a:rPr>
              <a:t> shopping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3350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Thank</a:t>
            </a:r>
            <a:r>
              <a:rPr sz="4400" spc="-185" dirty="0"/>
              <a:t> </a:t>
            </a:r>
            <a:r>
              <a:rPr sz="4400" spc="-40" dirty="0"/>
              <a:t>you!</a:t>
            </a:r>
            <a:endParaRPr sz="4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60" y="2514600"/>
            <a:ext cx="7040880" cy="40233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453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Rashmitha Varma</cp:lastModifiedBy>
  <cp:revision>1</cp:revision>
  <dcterms:created xsi:type="dcterms:W3CDTF">2021-02-20T17:07:46Z</dcterms:created>
  <dcterms:modified xsi:type="dcterms:W3CDTF">2021-02-20T17:12:37Z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2021-02-20T00:00:00Z</vt:filetime>
  </property>
</Properties>
</file>