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70217-3D39-4EF6-88FD-B579DB65E4A0}" v="144" dt="2018-05-29T00:47:20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Relationship Id="rId14" Type="http://schemas.microsoft.com/office/2015/10/relationships/revisionInfo" Target="revisionInfo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etta, Roberto" userId="97507869-159e-4c3d-920f-35cdfc46f4a2" providerId="ADAL" clId="{9D27E3FB-3135-FF44-8EE9-896A939E8CFA}"/>
    <pc:docChg chg="modSld">
      <pc:chgData name="Panetta, Roberto" userId="97507869-159e-4c3d-920f-35cdfc46f4a2" providerId="ADAL" clId="{9D27E3FB-3135-FF44-8EE9-896A939E8CFA}" dt="2018-05-29T04:33:01.848" v="50" actId="20577"/>
      <pc:docMkLst>
        <pc:docMk/>
      </pc:docMkLst>
      <pc:sldChg chg="modSp">
        <pc:chgData name="Panetta, Roberto" userId="97507869-159e-4c3d-920f-35cdfc46f4a2" providerId="ADAL" clId="{9D27E3FB-3135-FF44-8EE9-896A939E8CFA}" dt="2018-05-29T04:33:01.848" v="50" actId="20577"/>
        <pc:sldMkLst>
          <pc:docMk/>
          <pc:sldMk cId="1251486836" sldId="256"/>
        </pc:sldMkLst>
        <pc:spChg chg="mod">
          <ac:chgData name="Panetta, Roberto" userId="97507869-159e-4c3d-920f-35cdfc46f4a2" providerId="ADAL" clId="{9D27E3FB-3135-FF44-8EE9-896A939E8CFA}" dt="2018-05-29T04:33:01.848" v="50" actId="20577"/>
          <ac:spMkLst>
            <pc:docMk/>
            <pc:sldMk cId="1251486836" sldId="256"/>
            <ac:spMk id="3" creationId="{4C7DEB7E-7C8C-4A04-91AB-E758E273DEFB}"/>
          </ac:spMkLst>
        </pc:spChg>
      </pc:sldChg>
    </pc:docChg>
  </pc:docChgLst>
  <pc:docChgLst>
    <pc:chgData name="Panetta, Roberto" userId="97507869-159e-4c3d-920f-35cdfc46f4a2" providerId="ADAL" clId="{E7770217-3D39-4EF6-88FD-B579DB65E4A0}"/>
    <pc:docChg chg="undo custSel addSld modSld">
      <pc:chgData name="Panetta, Roberto" userId="97507869-159e-4c3d-920f-35cdfc46f4a2" providerId="ADAL" clId="{E7770217-3D39-4EF6-88FD-B579DB65E4A0}" dt="2018-05-29T00:47:20.045" v="143" actId="1076"/>
      <pc:docMkLst>
        <pc:docMk/>
      </pc:docMkLst>
      <pc:sldChg chg="addSp delSp modSp add">
        <pc:chgData name="Panetta, Roberto" userId="97507869-159e-4c3d-920f-35cdfc46f4a2" providerId="ADAL" clId="{E7770217-3D39-4EF6-88FD-B579DB65E4A0}" dt="2018-05-29T00:37:12.669" v="11" actId="20577"/>
        <pc:sldMkLst>
          <pc:docMk/>
          <pc:sldMk cId="1034984981" sldId="258"/>
        </pc:sldMkLst>
        <pc:spChg chg="mod">
          <ac:chgData name="Panetta, Roberto" userId="97507869-159e-4c3d-920f-35cdfc46f4a2" providerId="ADAL" clId="{E7770217-3D39-4EF6-88FD-B579DB65E4A0}" dt="2018-05-29T00:37:12.669" v="11" actId="20577"/>
          <ac:spMkLst>
            <pc:docMk/>
            <pc:sldMk cId="1034984981" sldId="258"/>
            <ac:spMk id="2" creationId="{43FC04D7-91C6-4318-892B-6FFA67A8BC26}"/>
          </ac:spMkLst>
        </pc:spChg>
        <pc:spChg chg="del">
          <ac:chgData name="Panetta, Roberto" userId="97507869-159e-4c3d-920f-35cdfc46f4a2" providerId="ADAL" clId="{E7770217-3D39-4EF6-88FD-B579DB65E4A0}" dt="2018-05-29T00:36:56.858" v="1" actId="931"/>
          <ac:spMkLst>
            <pc:docMk/>
            <pc:sldMk cId="1034984981" sldId="258"/>
            <ac:spMk id="3" creationId="{19294327-4484-4739-89FC-37B3B4278FE6}"/>
          </ac:spMkLst>
        </pc:spChg>
        <pc:picChg chg="add mod">
          <ac:chgData name="Panetta, Roberto" userId="97507869-159e-4c3d-920f-35cdfc46f4a2" providerId="ADAL" clId="{E7770217-3D39-4EF6-88FD-B579DB65E4A0}" dt="2018-05-29T00:37:09.328" v="6" actId="1076"/>
          <ac:picMkLst>
            <pc:docMk/>
            <pc:sldMk cId="1034984981" sldId="258"/>
            <ac:picMk id="5" creationId="{E38463D6-C41E-4C76-87E4-8D1A98FEC32D}"/>
          </ac:picMkLst>
        </pc:picChg>
      </pc:sldChg>
      <pc:sldChg chg="addSp delSp modSp add">
        <pc:chgData name="Panetta, Roberto" userId="97507869-159e-4c3d-920f-35cdfc46f4a2" providerId="ADAL" clId="{E7770217-3D39-4EF6-88FD-B579DB65E4A0}" dt="2018-05-29T00:37:29.328" v="23" actId="20577"/>
        <pc:sldMkLst>
          <pc:docMk/>
          <pc:sldMk cId="963955889" sldId="259"/>
        </pc:sldMkLst>
        <pc:spChg chg="mod">
          <ac:chgData name="Panetta, Roberto" userId="97507869-159e-4c3d-920f-35cdfc46f4a2" providerId="ADAL" clId="{E7770217-3D39-4EF6-88FD-B579DB65E4A0}" dt="2018-05-29T00:37:29.328" v="23" actId="20577"/>
          <ac:spMkLst>
            <pc:docMk/>
            <pc:sldMk cId="963955889" sldId="259"/>
            <ac:spMk id="2" creationId="{3D33E7E3-3F30-4308-A40F-CBC7FE0CCD35}"/>
          </ac:spMkLst>
        </pc:spChg>
        <pc:spChg chg="del">
          <ac:chgData name="Panetta, Roberto" userId="97507869-159e-4c3d-920f-35cdfc46f4a2" providerId="ADAL" clId="{E7770217-3D39-4EF6-88FD-B579DB65E4A0}" dt="2018-05-29T00:37:19.138" v="13" actId="931"/>
          <ac:spMkLst>
            <pc:docMk/>
            <pc:sldMk cId="963955889" sldId="259"/>
            <ac:spMk id="3" creationId="{F7EA80B7-2A51-4B6D-A2BF-9E94A0B07033}"/>
          </ac:spMkLst>
        </pc:spChg>
        <pc:picChg chg="add mod">
          <ac:chgData name="Panetta, Roberto" userId="97507869-159e-4c3d-920f-35cdfc46f4a2" providerId="ADAL" clId="{E7770217-3D39-4EF6-88FD-B579DB65E4A0}" dt="2018-05-29T00:37:27.163" v="18" actId="1076"/>
          <ac:picMkLst>
            <pc:docMk/>
            <pc:sldMk cId="963955889" sldId="259"/>
            <ac:picMk id="5" creationId="{1E06DEDA-DD98-4965-83FD-B84E8F553411}"/>
          </ac:picMkLst>
        </pc:picChg>
      </pc:sldChg>
      <pc:sldChg chg="addSp delSp modSp add mod setBg">
        <pc:chgData name="Panetta, Roberto" userId="97507869-159e-4c3d-920f-35cdfc46f4a2" providerId="ADAL" clId="{E7770217-3D39-4EF6-88FD-B579DB65E4A0}" dt="2018-05-29T00:38:27.681" v="61" actId="20577"/>
        <pc:sldMkLst>
          <pc:docMk/>
          <pc:sldMk cId="1369872773" sldId="260"/>
        </pc:sldMkLst>
        <pc:spChg chg="mod ord">
          <ac:chgData name="Panetta, Roberto" userId="97507869-159e-4c3d-920f-35cdfc46f4a2" providerId="ADAL" clId="{E7770217-3D39-4EF6-88FD-B579DB65E4A0}" dt="2018-05-29T00:38:27.681" v="61" actId="20577"/>
          <ac:spMkLst>
            <pc:docMk/>
            <pc:sldMk cId="1369872773" sldId="260"/>
            <ac:spMk id="2" creationId="{C91DF1F7-95D5-4E37-91E7-F94A9E87E64C}"/>
          </ac:spMkLst>
        </pc:spChg>
        <pc:spChg chg="del">
          <ac:chgData name="Panetta, Roberto" userId="97507869-159e-4c3d-920f-35cdfc46f4a2" providerId="ADAL" clId="{E7770217-3D39-4EF6-88FD-B579DB65E4A0}" dt="2018-05-29T00:37:37.551" v="25" actId="931"/>
          <ac:spMkLst>
            <pc:docMk/>
            <pc:sldMk cId="1369872773" sldId="260"/>
            <ac:spMk id="3" creationId="{680CE360-051B-4958-9A3E-DA4B9621D4E7}"/>
          </ac:spMkLst>
        </pc:spChg>
        <pc:spChg chg="add del">
          <ac:chgData name="Panetta, Roberto" userId="97507869-159e-4c3d-920f-35cdfc46f4a2" providerId="ADAL" clId="{E7770217-3D39-4EF6-88FD-B579DB65E4A0}" dt="2018-05-29T00:38:04.404" v="39" actId="26606"/>
          <ac:spMkLst>
            <pc:docMk/>
            <pc:sldMk cId="1369872773" sldId="260"/>
            <ac:spMk id="20" creationId="{D067A139-86EB-480F-AE6B-AF8092F215E4}"/>
          </ac:spMkLst>
        </pc:spChg>
        <pc:spChg chg="add del">
          <ac:chgData name="Panetta, Roberto" userId="97507869-159e-4c3d-920f-35cdfc46f4a2" providerId="ADAL" clId="{E7770217-3D39-4EF6-88FD-B579DB65E4A0}" dt="2018-05-29T00:38:04.404" v="39" actId="26606"/>
          <ac:spMkLst>
            <pc:docMk/>
            <pc:sldMk cId="1369872773" sldId="260"/>
            <ac:spMk id="22" creationId="{4E252378-AA68-427C-BF69-E4434E447DB5}"/>
          </ac:spMkLst>
        </pc:spChg>
        <pc:grpChg chg="add del">
          <ac:chgData name="Panetta, Roberto" userId="97507869-159e-4c3d-920f-35cdfc46f4a2" providerId="ADAL" clId="{E7770217-3D39-4EF6-88FD-B579DB65E4A0}" dt="2018-05-29T00:38:04.404" v="39" actId="26606"/>
          <ac:grpSpMkLst>
            <pc:docMk/>
            <pc:sldMk cId="1369872773" sldId="260"/>
            <ac:grpSpMk id="24" creationId="{65E8C853-59EA-4FCB-BB4E-1B0AEEA408EB}"/>
          </ac:grpSpMkLst>
        </pc:grpChg>
        <pc:picChg chg="add mod">
          <ac:chgData name="Panetta, Roberto" userId="97507869-159e-4c3d-920f-35cdfc46f4a2" providerId="ADAL" clId="{E7770217-3D39-4EF6-88FD-B579DB65E4A0}" dt="2018-05-29T00:38:16.414" v="41" actId="1076"/>
          <ac:picMkLst>
            <pc:docMk/>
            <pc:sldMk cId="1369872773" sldId="260"/>
            <ac:picMk id="5" creationId="{CDD55DC3-7838-47FF-9718-2C6BC6F70336}"/>
          </ac:picMkLst>
        </pc:picChg>
        <pc:cxnChg chg="add del">
          <ac:chgData name="Panetta, Roberto" userId="97507869-159e-4c3d-920f-35cdfc46f4a2" providerId="ADAL" clId="{E7770217-3D39-4EF6-88FD-B579DB65E4A0}" dt="2018-05-29T00:38:04.404" v="39" actId="26606"/>
          <ac:cxnSpMkLst>
            <pc:docMk/>
            <pc:sldMk cId="1369872773" sldId="260"/>
            <ac:cxnSpMk id="10" creationId="{8FD48FB1-66D8-4676-B0AA-C139A1DB78D1}"/>
          </ac:cxnSpMkLst>
        </pc:cxnChg>
        <pc:cxnChg chg="add del">
          <ac:chgData name="Panetta, Roberto" userId="97507869-159e-4c3d-920f-35cdfc46f4a2" providerId="ADAL" clId="{E7770217-3D39-4EF6-88FD-B579DB65E4A0}" dt="2018-05-29T00:38:04.404" v="39" actId="26606"/>
          <ac:cxnSpMkLst>
            <pc:docMk/>
            <pc:sldMk cId="1369872773" sldId="260"/>
            <ac:cxnSpMk id="12" creationId="{F033F5AE-6728-4F19-8DED-658E674B31B9}"/>
          </ac:cxnSpMkLst>
        </pc:cxnChg>
        <pc:cxnChg chg="add del">
          <ac:chgData name="Panetta, Roberto" userId="97507869-159e-4c3d-920f-35cdfc46f4a2" providerId="ADAL" clId="{E7770217-3D39-4EF6-88FD-B579DB65E4A0}" dt="2018-05-29T00:38:04.404" v="39" actId="26606"/>
          <ac:cxnSpMkLst>
            <pc:docMk/>
            <pc:sldMk cId="1369872773" sldId="260"/>
            <ac:cxnSpMk id="14" creationId="{82C7D74A-18BA-4709-A808-44E8815C4430}"/>
          </ac:cxnSpMkLst>
        </pc:cxnChg>
        <pc:cxnChg chg="add del">
          <ac:chgData name="Panetta, Roberto" userId="97507869-159e-4c3d-920f-35cdfc46f4a2" providerId="ADAL" clId="{E7770217-3D39-4EF6-88FD-B579DB65E4A0}" dt="2018-05-29T00:38:04.404" v="39" actId="26606"/>
          <ac:cxnSpMkLst>
            <pc:docMk/>
            <pc:sldMk cId="1369872773" sldId="260"/>
            <ac:cxnSpMk id="16" creationId="{B5164A3F-1561-4039-8185-AB0EEB713EA7}"/>
          </ac:cxnSpMkLst>
        </pc:cxnChg>
        <pc:cxnChg chg="add del">
          <ac:chgData name="Panetta, Roberto" userId="97507869-159e-4c3d-920f-35cdfc46f4a2" providerId="ADAL" clId="{E7770217-3D39-4EF6-88FD-B579DB65E4A0}" dt="2018-05-29T00:38:04.404" v="39" actId="26606"/>
          <ac:cxnSpMkLst>
            <pc:docMk/>
            <pc:sldMk cId="1369872773" sldId="260"/>
            <ac:cxnSpMk id="18" creationId="{2A35DB53-42BE-460E-9CA1-1294C98463CB}"/>
          </ac:cxnSpMkLst>
        </pc:cxnChg>
      </pc:sldChg>
      <pc:sldChg chg="addSp delSp modSp add mod setBg setClrOvrMap">
        <pc:chgData name="Panetta, Roberto" userId="97507869-159e-4c3d-920f-35cdfc46f4a2" providerId="ADAL" clId="{E7770217-3D39-4EF6-88FD-B579DB65E4A0}" dt="2018-05-29T00:41:03.609" v="92" actId="27614"/>
        <pc:sldMkLst>
          <pc:docMk/>
          <pc:sldMk cId="2828500194" sldId="261"/>
        </pc:sldMkLst>
        <pc:spChg chg="mod">
          <ac:chgData name="Panetta, Roberto" userId="97507869-159e-4c3d-920f-35cdfc46f4a2" providerId="ADAL" clId="{E7770217-3D39-4EF6-88FD-B579DB65E4A0}" dt="2018-05-29T00:40:41.586" v="91" actId="26606"/>
          <ac:spMkLst>
            <pc:docMk/>
            <pc:sldMk cId="2828500194" sldId="261"/>
            <ac:spMk id="2" creationId="{119773A1-2B66-4E3B-B6F1-6BE448FD4A34}"/>
          </ac:spMkLst>
        </pc:spChg>
        <pc:spChg chg="del">
          <ac:chgData name="Panetta, Roberto" userId="97507869-159e-4c3d-920f-35cdfc46f4a2" providerId="ADAL" clId="{E7770217-3D39-4EF6-88FD-B579DB65E4A0}" dt="2018-05-29T00:38:37.589" v="63" actId="931"/>
          <ac:spMkLst>
            <pc:docMk/>
            <pc:sldMk cId="2828500194" sldId="261"/>
            <ac:spMk id="3" creationId="{ED9B698F-55BC-41D6-B951-355FC73360DF}"/>
          </ac:spMkLst>
        </pc:spChg>
        <pc:spChg chg="add del mod">
          <ac:chgData name="Panetta, Roberto" userId="97507869-159e-4c3d-920f-35cdfc46f4a2" providerId="ADAL" clId="{E7770217-3D39-4EF6-88FD-B579DB65E4A0}" dt="2018-05-29T00:40:41.586" v="91" actId="26606"/>
          <ac:spMkLst>
            <pc:docMk/>
            <pc:sldMk cId="2828500194" sldId="261"/>
            <ac:spMk id="10" creationId="{2A0F8EF7-FDAA-4A28-A7BE-79F57DA32ADF}"/>
          </ac:spMkLst>
        </pc:spChg>
        <pc:spChg chg="add del">
          <ac:chgData name="Panetta, Roberto" userId="97507869-159e-4c3d-920f-35cdfc46f4a2" providerId="ADAL" clId="{E7770217-3D39-4EF6-88FD-B579DB65E4A0}" dt="2018-05-29T00:40:41.586" v="91" actId="26606"/>
          <ac:spMkLst>
            <pc:docMk/>
            <pc:sldMk cId="2828500194" sldId="261"/>
            <ac:spMk id="13" creationId="{124D9F5B-C72B-41EE-97C2-D3600B62717D}"/>
          </ac:spMkLst>
        </pc:spChg>
        <pc:spChg chg="add">
          <ac:chgData name="Panetta, Roberto" userId="97507869-159e-4c3d-920f-35cdfc46f4a2" providerId="ADAL" clId="{E7770217-3D39-4EF6-88FD-B579DB65E4A0}" dt="2018-05-29T00:40:41.586" v="91" actId="26606"/>
          <ac:spMkLst>
            <pc:docMk/>
            <pc:sldMk cId="2828500194" sldId="261"/>
            <ac:spMk id="36" creationId="{762362DE-7747-4D8B-99FA-8E36F0B15FF7}"/>
          </ac:spMkLst>
        </pc:spChg>
        <pc:grpChg chg="add del">
          <ac:chgData name="Panetta, Roberto" userId="97507869-159e-4c3d-920f-35cdfc46f4a2" providerId="ADAL" clId="{E7770217-3D39-4EF6-88FD-B579DB65E4A0}" dt="2018-05-29T00:40:41.586" v="91" actId="26606"/>
          <ac:grpSpMkLst>
            <pc:docMk/>
            <pc:sldMk cId="2828500194" sldId="261"/>
            <ac:grpSpMk id="15" creationId="{0180A64C-1862-4B1B-8953-FA96DEE4C44F}"/>
          </ac:grpSpMkLst>
        </pc:grpChg>
        <pc:grpChg chg="add">
          <ac:chgData name="Panetta, Roberto" userId="97507869-159e-4c3d-920f-35cdfc46f4a2" providerId="ADAL" clId="{E7770217-3D39-4EF6-88FD-B579DB65E4A0}" dt="2018-05-29T00:40:41.586" v="91" actId="26606"/>
          <ac:grpSpMkLst>
            <pc:docMk/>
            <pc:sldMk cId="2828500194" sldId="261"/>
            <ac:grpSpMk id="38" creationId="{25123E6E-F713-4254-A6BF-358CC8EC6C95}"/>
          </ac:grpSpMkLst>
        </pc:grpChg>
        <pc:picChg chg="add del mod">
          <ac:chgData name="Panetta, Roberto" userId="97507869-159e-4c3d-920f-35cdfc46f4a2" providerId="ADAL" clId="{E7770217-3D39-4EF6-88FD-B579DB65E4A0}" dt="2018-05-29T00:38:41.286" v="66" actId="26606"/>
          <ac:picMkLst>
            <pc:docMk/>
            <pc:sldMk cId="2828500194" sldId="261"/>
            <ac:picMk id="5" creationId="{67FDFC1D-AEC7-4A2A-A7D5-19506B1BC53D}"/>
          </ac:picMkLst>
        </pc:picChg>
        <pc:picChg chg="add del">
          <ac:chgData name="Panetta, Roberto" userId="97507869-159e-4c3d-920f-35cdfc46f4a2" providerId="ADAL" clId="{E7770217-3D39-4EF6-88FD-B579DB65E4A0}" dt="2018-05-29T00:40:41.586" v="91" actId="26606"/>
          <ac:picMkLst>
            <pc:docMk/>
            <pc:sldMk cId="2828500194" sldId="261"/>
            <ac:picMk id="8" creationId="{67FDFC1D-AEC7-4A2A-A7D5-19506B1BC53D}"/>
          </ac:picMkLst>
        </pc:picChg>
        <pc:picChg chg="add mod">
          <ac:chgData name="Panetta, Roberto" userId="97507869-159e-4c3d-920f-35cdfc46f4a2" providerId="ADAL" clId="{E7770217-3D39-4EF6-88FD-B579DB65E4A0}" dt="2018-05-29T00:41:03.609" v="92" actId="27614"/>
          <ac:picMkLst>
            <pc:docMk/>
            <pc:sldMk cId="2828500194" sldId="261"/>
            <ac:picMk id="23" creationId="{67FDFC1D-AEC7-4A2A-A7D5-19506B1BC53D}"/>
          </ac:picMkLst>
        </pc:picChg>
        <pc:cxnChg chg="add">
          <ac:chgData name="Panetta, Roberto" userId="97507869-159e-4c3d-920f-35cdfc46f4a2" providerId="ADAL" clId="{E7770217-3D39-4EF6-88FD-B579DB65E4A0}" dt="2018-05-29T00:40:41.586" v="91" actId="26606"/>
          <ac:cxnSpMkLst>
            <pc:docMk/>
            <pc:sldMk cId="2828500194" sldId="261"/>
            <ac:cxnSpMk id="26" creationId="{0512F9CB-A1A0-4043-A103-F6A4B94B695A}"/>
          </ac:cxnSpMkLst>
        </pc:cxnChg>
        <pc:cxnChg chg="add">
          <ac:chgData name="Panetta, Roberto" userId="97507869-159e-4c3d-920f-35cdfc46f4a2" providerId="ADAL" clId="{E7770217-3D39-4EF6-88FD-B579DB65E4A0}" dt="2018-05-29T00:40:41.586" v="91" actId="26606"/>
          <ac:cxnSpMkLst>
            <pc:docMk/>
            <pc:sldMk cId="2828500194" sldId="261"/>
            <ac:cxnSpMk id="28" creationId="{ADBE6588-EE16-4389-857C-86A156D49E5D}"/>
          </ac:cxnSpMkLst>
        </pc:cxnChg>
        <pc:cxnChg chg="add">
          <ac:chgData name="Panetta, Roberto" userId="97507869-159e-4c3d-920f-35cdfc46f4a2" providerId="ADAL" clId="{E7770217-3D39-4EF6-88FD-B579DB65E4A0}" dt="2018-05-29T00:40:41.586" v="91" actId="26606"/>
          <ac:cxnSpMkLst>
            <pc:docMk/>
            <pc:sldMk cId="2828500194" sldId="261"/>
            <ac:cxnSpMk id="30" creationId="{17FD48D2-B0A7-413D-B947-AA55AC1296D5}"/>
          </ac:cxnSpMkLst>
        </pc:cxnChg>
        <pc:cxnChg chg="add">
          <ac:chgData name="Panetta, Roberto" userId="97507869-159e-4c3d-920f-35cdfc46f4a2" providerId="ADAL" clId="{E7770217-3D39-4EF6-88FD-B579DB65E4A0}" dt="2018-05-29T00:40:41.586" v="91" actId="26606"/>
          <ac:cxnSpMkLst>
            <pc:docMk/>
            <pc:sldMk cId="2828500194" sldId="261"/>
            <ac:cxnSpMk id="32" creationId="{2BE668D0-D906-4EEE-B32F-8C028624B837}"/>
          </ac:cxnSpMkLst>
        </pc:cxnChg>
        <pc:cxnChg chg="add">
          <ac:chgData name="Panetta, Roberto" userId="97507869-159e-4c3d-920f-35cdfc46f4a2" providerId="ADAL" clId="{E7770217-3D39-4EF6-88FD-B579DB65E4A0}" dt="2018-05-29T00:40:41.586" v="91" actId="26606"/>
          <ac:cxnSpMkLst>
            <pc:docMk/>
            <pc:sldMk cId="2828500194" sldId="261"/>
            <ac:cxnSpMk id="34" creationId="{D1DE67A3-B8F6-4CFD-A8E0-D15200F23152}"/>
          </ac:cxnSpMkLst>
        </pc:cxnChg>
      </pc:sldChg>
      <pc:sldChg chg="addSp delSp modSp add mod setBg">
        <pc:chgData name="Panetta, Roberto" userId="97507869-159e-4c3d-920f-35cdfc46f4a2" providerId="ADAL" clId="{E7770217-3D39-4EF6-88FD-B579DB65E4A0}" dt="2018-05-29T00:47:20.045" v="143" actId="1076"/>
        <pc:sldMkLst>
          <pc:docMk/>
          <pc:sldMk cId="3395893014" sldId="262"/>
        </pc:sldMkLst>
        <pc:spChg chg="mod ord">
          <ac:chgData name="Panetta, Roberto" userId="97507869-159e-4c3d-920f-35cdfc46f4a2" providerId="ADAL" clId="{E7770217-3D39-4EF6-88FD-B579DB65E4A0}" dt="2018-05-29T00:45:54.464" v="134" actId="26606"/>
          <ac:spMkLst>
            <pc:docMk/>
            <pc:sldMk cId="3395893014" sldId="262"/>
            <ac:spMk id="2" creationId="{C5782961-A3D5-4284-A8DE-341FA0E8D7A4}"/>
          </ac:spMkLst>
        </pc:spChg>
        <pc:spChg chg="del mod">
          <ac:chgData name="Panetta, Roberto" userId="97507869-159e-4c3d-920f-35cdfc46f4a2" providerId="ADAL" clId="{E7770217-3D39-4EF6-88FD-B579DB65E4A0}" dt="2018-05-29T00:45:19.994" v="118" actId="931"/>
          <ac:spMkLst>
            <pc:docMk/>
            <pc:sldMk cId="3395893014" sldId="262"/>
            <ac:spMk id="3" creationId="{F3492175-0705-4D56-B389-47BB1D400C71}"/>
          </ac:spMkLst>
        </pc:spChg>
        <pc:spChg chg="add del mod">
          <ac:chgData name="Panetta, Roberto" userId="97507869-159e-4c3d-920f-35cdfc46f4a2" providerId="ADAL" clId="{E7770217-3D39-4EF6-88FD-B579DB65E4A0}" dt="2018-05-29T00:46:59.453" v="136" actId="931"/>
          <ac:spMkLst>
            <pc:docMk/>
            <pc:sldMk cId="3395893014" sldId="262"/>
            <ac:spMk id="7" creationId="{1A761F92-9456-41A3-8817-1CB75ABA7B4F}"/>
          </ac:spMkLst>
        </pc:spChg>
        <pc:spChg chg="add del">
          <ac:chgData name="Panetta, Roberto" userId="97507869-159e-4c3d-920f-35cdfc46f4a2" providerId="ADAL" clId="{E7770217-3D39-4EF6-88FD-B579DB65E4A0}" dt="2018-05-29T00:45:54.464" v="134" actId="26606"/>
          <ac:spMkLst>
            <pc:docMk/>
            <pc:sldMk cId="3395893014" sldId="262"/>
            <ac:spMk id="20" creationId="{C5BDD1EA-D8C1-45AF-9F0A-14A2A137BA2A}"/>
          </ac:spMkLst>
        </pc:spChg>
        <pc:spChg chg="add del">
          <ac:chgData name="Panetta, Roberto" userId="97507869-159e-4c3d-920f-35cdfc46f4a2" providerId="ADAL" clId="{E7770217-3D39-4EF6-88FD-B579DB65E4A0}" dt="2018-05-29T00:45:54.464" v="134" actId="26606"/>
          <ac:spMkLst>
            <pc:docMk/>
            <pc:sldMk cId="3395893014" sldId="262"/>
            <ac:spMk id="22" creationId="{14354E08-0068-48D7-A8AD-84C7B1CF585D}"/>
          </ac:spMkLst>
        </pc:spChg>
        <pc:grpChg chg="add del">
          <ac:chgData name="Panetta, Roberto" userId="97507869-159e-4c3d-920f-35cdfc46f4a2" providerId="ADAL" clId="{E7770217-3D39-4EF6-88FD-B579DB65E4A0}" dt="2018-05-29T00:45:54.464" v="134" actId="26606"/>
          <ac:grpSpMkLst>
            <pc:docMk/>
            <pc:sldMk cId="3395893014" sldId="262"/>
            <ac:grpSpMk id="24" creationId="{A779F34F-2960-4B81-BA08-445B6F6A0CD7}"/>
          </ac:grpSpMkLst>
        </pc:grpChg>
        <pc:picChg chg="add del mod">
          <ac:chgData name="Panetta, Roberto" userId="97507869-159e-4c3d-920f-35cdfc46f4a2" providerId="ADAL" clId="{E7770217-3D39-4EF6-88FD-B579DB65E4A0}" dt="2018-05-29T00:46:55.953" v="135" actId="478"/>
          <ac:picMkLst>
            <pc:docMk/>
            <pc:sldMk cId="3395893014" sldId="262"/>
            <ac:picMk id="5" creationId="{A3433324-51B8-4BE7-833A-A4939616A5BA}"/>
          </ac:picMkLst>
        </pc:picChg>
        <pc:picChg chg="add mod">
          <ac:chgData name="Panetta, Roberto" userId="97507869-159e-4c3d-920f-35cdfc46f4a2" providerId="ADAL" clId="{E7770217-3D39-4EF6-88FD-B579DB65E4A0}" dt="2018-05-29T00:47:20.045" v="143" actId="1076"/>
          <ac:picMkLst>
            <pc:docMk/>
            <pc:sldMk cId="3395893014" sldId="262"/>
            <ac:picMk id="9" creationId="{8136FC47-9723-41E2-A61D-EECFB42567FF}"/>
          </ac:picMkLst>
        </pc:picChg>
        <pc:cxnChg chg="add del">
          <ac:chgData name="Panetta, Roberto" userId="97507869-159e-4c3d-920f-35cdfc46f4a2" providerId="ADAL" clId="{E7770217-3D39-4EF6-88FD-B579DB65E4A0}" dt="2018-05-29T00:45:54.464" v="134" actId="26606"/>
          <ac:cxnSpMkLst>
            <pc:docMk/>
            <pc:sldMk cId="3395893014" sldId="262"/>
            <ac:cxnSpMk id="10" creationId="{8FD48FB1-66D8-4676-B0AA-C139A1DB78D1}"/>
          </ac:cxnSpMkLst>
        </pc:cxnChg>
        <pc:cxnChg chg="add del">
          <ac:chgData name="Panetta, Roberto" userId="97507869-159e-4c3d-920f-35cdfc46f4a2" providerId="ADAL" clId="{E7770217-3D39-4EF6-88FD-B579DB65E4A0}" dt="2018-05-29T00:45:54.464" v="134" actId="26606"/>
          <ac:cxnSpMkLst>
            <pc:docMk/>
            <pc:sldMk cId="3395893014" sldId="262"/>
            <ac:cxnSpMk id="12" creationId="{F033F5AE-6728-4F19-8DED-658E674B31B9}"/>
          </ac:cxnSpMkLst>
        </pc:cxnChg>
        <pc:cxnChg chg="add del">
          <ac:chgData name="Panetta, Roberto" userId="97507869-159e-4c3d-920f-35cdfc46f4a2" providerId="ADAL" clId="{E7770217-3D39-4EF6-88FD-B579DB65E4A0}" dt="2018-05-29T00:45:54.464" v="134" actId="26606"/>
          <ac:cxnSpMkLst>
            <pc:docMk/>
            <pc:sldMk cId="3395893014" sldId="262"/>
            <ac:cxnSpMk id="14" creationId="{82C7D74A-18BA-4709-A808-44E8815C4430}"/>
          </ac:cxnSpMkLst>
        </pc:cxnChg>
        <pc:cxnChg chg="add del">
          <ac:chgData name="Panetta, Roberto" userId="97507869-159e-4c3d-920f-35cdfc46f4a2" providerId="ADAL" clId="{E7770217-3D39-4EF6-88FD-B579DB65E4A0}" dt="2018-05-29T00:45:54.464" v="134" actId="26606"/>
          <ac:cxnSpMkLst>
            <pc:docMk/>
            <pc:sldMk cId="3395893014" sldId="262"/>
            <ac:cxnSpMk id="16" creationId="{B5164A3F-1561-4039-8185-AB0EEB713EA7}"/>
          </ac:cxnSpMkLst>
        </pc:cxnChg>
        <pc:cxnChg chg="add del">
          <ac:chgData name="Panetta, Roberto" userId="97507869-159e-4c3d-920f-35cdfc46f4a2" providerId="ADAL" clId="{E7770217-3D39-4EF6-88FD-B579DB65E4A0}" dt="2018-05-29T00:45:54.464" v="134" actId="26606"/>
          <ac:cxnSpMkLst>
            <pc:docMk/>
            <pc:sldMk cId="3395893014" sldId="262"/>
            <ac:cxnSpMk id="18" creationId="{2A35DB53-42BE-460E-9CA1-1294C98463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2BD0-99DD-4A4C-8F07-8025DB66E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Target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EB7E-7C8C-4A04-91AB-E758E273D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Roberto Panetta</a:t>
            </a:r>
          </a:p>
          <a:p>
            <a:r>
              <a:rPr lang="en-CA" dirty="0"/>
              <a:t>Virgilio Jr </a:t>
            </a:r>
            <a:r>
              <a:rPr lang="en-CA" dirty="0" err="1"/>
              <a:t>Libo</a:t>
            </a:r>
            <a:r>
              <a:rPr lang="en-CA" dirty="0"/>
              <a:t>-on</a:t>
            </a:r>
          </a:p>
          <a:p>
            <a:r>
              <a:rPr lang="en-CA"/>
              <a:t>Johnathan Heim</a:t>
            </a:r>
            <a:endParaRPr lang="en-US"/>
          </a:p>
          <a:p>
            <a:r>
              <a:rPr lang="en-US"/>
              <a:t>SebastIan Tomaszewski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14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26E9-D064-4CAD-B71C-539FAC46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CA" dirty="0"/>
              <a:t>Targets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08872-06E6-4F17-A586-0C8D96E2B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04" y="350692"/>
            <a:ext cx="7340191" cy="4039951"/>
          </a:xfrm>
        </p:spPr>
      </p:pic>
    </p:spTree>
    <p:extLst>
      <p:ext uri="{BB962C8B-B14F-4D97-AF65-F5344CB8AC3E}">
        <p14:creationId xmlns:p14="http://schemas.microsoft.com/office/powerpoint/2010/main" val="287802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4D7-91C6-4318-892B-6FFA67A8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timer</a:t>
            </a:r>
          </a:p>
        </p:txBody>
      </p:sp>
      <p:pic>
        <p:nvPicPr>
          <p:cNvPr id="5" name="Content Placeholder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E38463D6-C41E-4C76-87E4-8D1A98FE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078" y="281353"/>
            <a:ext cx="6563843" cy="3797652"/>
          </a:xfrm>
        </p:spPr>
      </p:pic>
    </p:spTree>
    <p:extLst>
      <p:ext uri="{BB962C8B-B14F-4D97-AF65-F5344CB8AC3E}">
        <p14:creationId xmlns:p14="http://schemas.microsoft.com/office/powerpoint/2010/main" val="103498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7E3-3F30-4308-A40F-CBC7FE0C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waves</a:t>
            </a:r>
          </a:p>
        </p:txBody>
      </p:sp>
      <p:pic>
        <p:nvPicPr>
          <p:cNvPr id="5" name="Content Placeholder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E06DEDA-DD98-4965-83FD-B84E8F553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215" y="143283"/>
            <a:ext cx="5434493" cy="4026672"/>
          </a:xfrm>
        </p:spPr>
      </p:pic>
    </p:spTree>
    <p:extLst>
      <p:ext uri="{BB962C8B-B14F-4D97-AF65-F5344CB8AC3E}">
        <p14:creationId xmlns:p14="http://schemas.microsoft.com/office/powerpoint/2010/main" val="96395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1F7-95D5-4E37-91E7-F94A9E8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CA" dirty="0"/>
              <a:t>Size of targets</a:t>
            </a:r>
          </a:p>
        </p:txBody>
      </p:sp>
      <p:pic>
        <p:nvPicPr>
          <p:cNvPr id="5" name="Content Placeholder 4" descr="A screen shot of a video game&#10;&#10;Description generated with high confidence">
            <a:extLst>
              <a:ext uri="{FF2B5EF4-FFF2-40B4-BE49-F238E27FC236}">
                <a16:creationId xmlns:a16="http://schemas.microsoft.com/office/drawing/2014/main" id="{CDD55DC3-7838-47FF-9718-2C6BC6F7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535" y="863601"/>
            <a:ext cx="4040929" cy="3236399"/>
          </a:xfrm>
        </p:spPr>
      </p:pic>
    </p:spTree>
    <p:extLst>
      <p:ext uri="{BB962C8B-B14F-4D97-AF65-F5344CB8AC3E}">
        <p14:creationId xmlns:p14="http://schemas.microsoft.com/office/powerpoint/2010/main" val="13698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7FDFC1D-AEC7-4A2A-A7D5-19506B1B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85" y="628617"/>
            <a:ext cx="3075937" cy="5276088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773A1-2B66-4E3B-B6F1-6BE448FD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Key frames</a:t>
            </a:r>
          </a:p>
        </p:txBody>
      </p:sp>
    </p:spTree>
    <p:extLst>
      <p:ext uri="{BB962C8B-B14F-4D97-AF65-F5344CB8AC3E}">
        <p14:creationId xmlns:p14="http://schemas.microsoft.com/office/powerpoint/2010/main" val="282850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2961-A3D5-4284-A8DE-341FA0E8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CA"/>
              <a:t>Thanks for your time!</a:t>
            </a:r>
            <a:endParaRPr lang="en-CA" dirty="0"/>
          </a:p>
        </p:txBody>
      </p:sp>
      <p:pic>
        <p:nvPicPr>
          <p:cNvPr id="9" name="Content Placeholder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36FC47-9723-41E2-A61D-EECFB4256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664" y="396552"/>
            <a:ext cx="4924671" cy="4366576"/>
          </a:xfrm>
        </p:spPr>
      </p:pic>
    </p:spTree>
    <p:extLst>
      <p:ext uri="{BB962C8B-B14F-4D97-AF65-F5344CB8AC3E}">
        <p14:creationId xmlns:p14="http://schemas.microsoft.com/office/powerpoint/2010/main" val="33958930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22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Target Practice</vt:lpstr>
      <vt:lpstr>Targets</vt:lpstr>
      <vt:lpstr>timer</vt:lpstr>
      <vt:lpstr>waves</vt:lpstr>
      <vt:lpstr>Size of targets</vt:lpstr>
      <vt:lpstr>Key frames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Practice</dc:title>
  <dc:creator>Panetta, Roberto</dc:creator>
  <cp:lastModifiedBy>Panetta, Roberto</cp:lastModifiedBy>
  <cp:revision>3</cp:revision>
  <dcterms:created xsi:type="dcterms:W3CDTF">2018-05-29T00:22:26Z</dcterms:created>
  <dcterms:modified xsi:type="dcterms:W3CDTF">2018-05-29T04:33:09Z</dcterms:modified>
</cp:coreProperties>
</file>