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05B221-106C-4E86-9D89-C328A939B889}">
  <a:tblStyle styleId="{3505B221-106C-4E86-9D89-C328A939B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25c8be3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25c8be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ced10f3a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ced10f3a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27242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27242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272425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27242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272425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272425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272425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272425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prepscholar.com/average-sat-scores-by-state-most-recent" TargetMode="External"/><Relationship Id="rId4" Type="http://schemas.openxmlformats.org/officeDocument/2006/relationships/hyperlink" Target="https://blog.prepscholar.com/average-sat-scores-by-state-most-rec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prepscholar.com/average-sat-scores-by-state-most-recent" TargetMode="External"/><Relationship Id="rId4" Type="http://schemas.openxmlformats.org/officeDocument/2006/relationships/hyperlink" Target="https://blog.prepscholar.com/average-sat-scores-by-state-most-rec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88000" y="1775225"/>
            <a:ext cx="8332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Analysis of ACT and SAT datasets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56" name="Google Shape;156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66" name="Google Shape;166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265500" y="143600"/>
            <a:ext cx="4045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265500" y="839601"/>
            <a:ext cx="40452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There is no “weak” or “strong” states, average score depends on participation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The less students passed SAT, the more students passed ACT, and vice versa</a:t>
            </a:r>
            <a:endParaRPr sz="1800"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It is possible to identify the weakest subject in each state</a:t>
            </a:r>
            <a:endParaRPr sz="1800"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0" name="Google Shape;170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1" name="Google Shape;171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0" name="Google Shape;180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1" name="Google Shape;181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макс. рост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A0101"/>
                </a:solidFill>
                <a:highlight>
                  <a:srgbClr val="FFFFFF"/>
                </a:highlight>
              </a:rPr>
              <a:t>Average SAT and ACT scores by state</a:t>
            </a:r>
            <a:endParaRPr sz="16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850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A0101"/>
                </a:solidFill>
                <a:highlight>
                  <a:srgbClr val="FFFFFF"/>
                </a:highlight>
              </a:rPr>
              <a:t>2017 year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A0101"/>
                </a:solidFill>
                <a:highlight>
                  <a:srgbClr val="FFFFFF"/>
                </a:highlight>
              </a:rPr>
              <a:t>Analyze data and find out how we can benefit from them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18374" y="385675"/>
            <a:ext cx="8457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uFill>
                  <a:noFill/>
                </a:uFill>
                <a:hlinkClick r:id="rId3"/>
              </a:rPr>
              <a:t>Average ACT scores by state (2017)</a:t>
            </a:r>
            <a:endParaRPr sz="2400">
              <a:solidFill>
                <a:schemeClr val="dk1"/>
              </a:solidFill>
              <a:uFill>
                <a:noFill/>
              </a:uFill>
              <a:hlinkClick r:id="rId4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A010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1073075" y="12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{3505B221-106C-4E86-9D89-C328A939B889}</a:tableStyleId>
              </a:tblPr>
              <a:tblGrid>
                <a:gridCol w="934150"/>
                <a:gridCol w="1451450"/>
                <a:gridCol w="768225"/>
                <a:gridCol w="778000"/>
                <a:gridCol w="904875"/>
                <a:gridCol w="904875"/>
                <a:gridCol w="1256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State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Participation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English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Math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Reading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Science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Composite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Alabama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100%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18.9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18.4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19.2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Alaska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65%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18.7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Arizona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62%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18.6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Arkansas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100%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18.9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19.5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19.4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California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31%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22.5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22.7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23.1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22.2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22.8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Colorado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100%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20.3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21.2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20.8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318374" y="385675"/>
            <a:ext cx="8457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uFill>
                  <a:noFill/>
                </a:uFill>
                <a:hlinkClick r:id="rId3"/>
              </a:rPr>
              <a:t>Average SAT scores by state (2017)</a:t>
            </a:r>
            <a:endParaRPr sz="2400">
              <a:solidFill>
                <a:schemeClr val="dk1"/>
              </a:solidFill>
              <a:uFill>
                <a:noFill/>
              </a:uFill>
              <a:hlinkClick r:id="rId4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A010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7" name="Google Shape;117;p16"/>
          <p:cNvGraphicFramePr/>
          <p:nvPr/>
        </p:nvGraphicFramePr>
        <p:xfrm>
          <a:off x="1055638" y="12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{3505B221-106C-4E86-9D89-C328A939B889}</a:tableStyleId>
              </a:tblPr>
              <a:tblGrid>
                <a:gridCol w="1353850"/>
                <a:gridCol w="1265975"/>
                <a:gridCol w="2115150"/>
                <a:gridCol w="1168375"/>
                <a:gridCol w="1129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State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Participation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Evidence-Based Reading and Writing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Math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</a:rPr>
                        <a:t>Total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Alabama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593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572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1165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Alaska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38%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547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533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1080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Arizona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30%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563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553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1116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Arkansas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3%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614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594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1208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California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53%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531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524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1055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Colorado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11%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606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595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1201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...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5485100" y="395450"/>
            <a:ext cx="3337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Total score of ACT and SAT by state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75" y="214725"/>
            <a:ext cx="4959825" cy="4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5485100" y="395450"/>
            <a:ext cx="3337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Dependence of total score on participation, ACT and SAT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50" y="152400"/>
            <a:ext cx="40796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5485100" y="395450"/>
            <a:ext cx="3337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Participation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of ACT and SAT by state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0" y="152400"/>
            <a:ext cx="48772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5485100" y="395450"/>
            <a:ext cx="3337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Dependences of total score on subjects, SAT and ACT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434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4600"/>
            <a:ext cx="86296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469275" y="48800"/>
            <a:ext cx="663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SAT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469275" y="2264450"/>
            <a:ext cx="663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5485100" y="395450"/>
            <a:ext cx="33378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The weakest subjects by state, ACT and SAT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60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