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e2ac1e1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e2ac1e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e2ac1e11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e2ac1e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7c96bac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7c96ba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700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Presentation of an</a:t>
            </a:r>
            <a:br>
              <a:rPr lang="ru"/>
            </a:br>
            <a:r>
              <a:rPr lang="ru"/>
              <a:t>app for calculating the cost of residential real estate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Polina Mitrikovskaia</a:t>
            </a:r>
            <a:r>
              <a:rPr lang="ru"/>
              <a:t> • 08.23.2018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75" y="630225"/>
            <a:ext cx="2085467" cy="208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Prediction future prices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Conditions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We need to collect data on past sales of real estate. It is possible, for example we have such data on Zillow.com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Model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Regression model that predict data on time scale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Implementation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As a script, a program or a mobile application</a:t>
            </a:r>
            <a:endParaRPr sz="1600"/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5" y="575950"/>
            <a:ext cx="2105313" cy="167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85150" y="1819400"/>
            <a:ext cx="4045200" cy="12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you!</a:t>
            </a:r>
            <a:endParaRPr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/>
              <a:t>Any questions?</a:t>
            </a:r>
            <a:r>
              <a:rPr lang="ru" sz="3600"/>
              <a:t> 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Overview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/>
              <a:t>Purpose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Estimation of the market value of residential real estate</a:t>
            </a:r>
            <a:endParaRPr sz="1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Required platform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Android, iOS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Settlements</a:t>
            </a:r>
            <a:endParaRPr b="1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Ames City Iowa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Suburban of Ames City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 development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300" y="1602675"/>
            <a:ext cx="311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Used technologies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Python 3.6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ru" sz="1600"/>
              <a:t>1C:Enterprise 8.3</a:t>
            </a:r>
            <a:endParaRPr sz="1600"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5650575" y="1602675"/>
            <a:ext cx="311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Used resources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ru" sz="1600"/>
              <a:t>Dataset of the price of homes at sale for the Ames Iowa Housing</a:t>
            </a:r>
            <a:endParaRPr sz="18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75" y="575950"/>
            <a:ext cx="2095450" cy="189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 development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00300" y="160267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Methods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Cleaning up data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Feature engineering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Exponentiation and scaling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ru" sz="1600"/>
              <a:t>Lasso regression (alpha~78)</a:t>
            </a:r>
            <a:endParaRPr sz="1600"/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5650575" y="160267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Results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ru" sz="1600"/>
              <a:t>Regression model with score ~ 0.919</a:t>
            </a:r>
            <a:endParaRPr sz="18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5" y="575950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Feature engineering: selection</a:t>
            </a:r>
            <a:endParaRPr b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5" y="575950"/>
            <a:ext cx="2095450" cy="20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125" y="1363750"/>
            <a:ext cx="60293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Feature engineering: new data</a:t>
            </a:r>
            <a:endParaRPr b="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5" y="575950"/>
            <a:ext cx="2095450" cy="20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125" y="1363750"/>
            <a:ext cx="60198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Feature engineering: interaction</a:t>
            </a:r>
            <a:endParaRPr b="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5" y="575950"/>
            <a:ext cx="2095450" cy="20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125" y="1363750"/>
            <a:ext cx="60198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App: interface</a:t>
            </a:r>
            <a:endParaRPr b="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97" y="1149625"/>
            <a:ext cx="2418178" cy="35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800" y="1149626"/>
            <a:ext cx="2418175" cy="3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66" y="575941"/>
            <a:ext cx="2218126" cy="9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More opportunities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