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0ED7-0E43-4FFF-A2D6-862639EDA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D0E6C-1902-4C13-8990-6B2EF94C3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DA06-1AC1-4303-A7AB-E2BCA193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02A3-D5C8-4246-8575-04D85F023650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F5029-ACEA-446E-89A2-09E01220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824D9-7269-4DBD-B952-842FFCBE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F8E4-EE9D-4400-B380-E95109FF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2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0598-65FE-4086-A549-EFEAF7C0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629AC-A32B-4272-9891-051B72C36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8FB34-7CAA-464A-83D7-0CE9665CE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02A3-D5C8-4246-8575-04D85F023650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D8AFF-BD25-4F10-A502-97C4BB79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15EE4-0D12-4FBF-8A97-0B27DE94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F8E4-EE9D-4400-B380-E95109FF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2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6E308-A9CB-4EE0-A6EC-BD1D16359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38B83-B080-46DF-8BE9-326CA61D7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914C8-1299-44B1-AB41-D08A04EF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02A3-D5C8-4246-8575-04D85F023650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1A927-C8CF-4BF5-BC4E-823F3C98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017CC-6BB0-4D59-BFA7-4507242C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F8E4-EE9D-4400-B380-E95109FF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9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1AD3-683D-4BDD-A030-2F7654EA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EF232-A69F-41D2-BCB5-09DDDAFC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5AABB-570D-4478-BD02-2CFFA80B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02A3-D5C8-4246-8575-04D85F023650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4E121-DBE6-4C44-8DF5-866F7C14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9B491-A29F-4A72-9F09-0DC73067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F8E4-EE9D-4400-B380-E95109FF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3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5C0D-FE81-4271-AC2C-95C89EF7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80713-DB64-4EF8-9207-9E1DDEFC4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902C9-3496-4F4C-9883-72D45C40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02A3-D5C8-4246-8575-04D85F023650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19967-9B3C-4AE1-AEFD-048078CC7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15998-165F-4196-905E-9FC3D68C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F8E4-EE9D-4400-B380-E95109FF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0996-8514-4582-88E7-7DD59700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D1E60-3901-4DFB-8BA5-E659D8F4C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70C17-4419-41FD-A433-CBFD0D938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174E6-EF13-4557-AAA5-747117FB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02A3-D5C8-4246-8575-04D85F023650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C7396-7F44-497B-AF9B-54064659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4D337-16B0-4126-85A8-FFDAA7E0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F8E4-EE9D-4400-B380-E95109FF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1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02E5-2647-419F-9E70-75AA1D77E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79581-E546-4E13-A229-D92336E75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A8B9A-B07B-4019-B9D7-AED948E24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7411A-7F0F-4C39-931F-DCF226096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06D95C-9C09-4FF1-8BDC-08F5C1A52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5F04A-5DBA-48C2-B548-8E4EE40A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02A3-D5C8-4246-8575-04D85F023650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F78C31-E99B-40E6-A94F-6CE560B3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B70126-7D39-4BFD-B0DB-0EBDB293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F8E4-EE9D-4400-B380-E95109FF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5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85C6-2192-4A42-8D93-8204DB9A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5F6AD-4761-4B36-871C-915F3ED3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02A3-D5C8-4246-8575-04D85F023650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9B38E-6110-4B5E-A43B-DA4E217F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0A743-7763-4C30-BC78-2930E39F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F8E4-EE9D-4400-B380-E95109FF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3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9B642-879F-4564-9EC5-A8B1C558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02A3-D5C8-4246-8575-04D85F023650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016B9-F39B-46DD-A194-793E1144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43CCA-3207-47DD-8C51-B1940989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F8E4-EE9D-4400-B380-E95109FF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1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541A-59C4-4AEE-825C-E23B828F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C091D-6742-4CD4-A011-86CC990DE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7C329-97B1-438E-8BB6-B3095894E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73BFA-6B1A-4D2E-9ECD-98D83534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02A3-D5C8-4246-8575-04D85F023650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3A1D7-A52C-4325-8EA3-3B76F6C8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F1313-564B-4C4A-8208-BF9C4A9D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F8E4-EE9D-4400-B380-E95109FF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2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0C28-1115-4F01-8B0B-517A1DC4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32B82-02E2-4984-8DDA-E06D6D305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F1793-130D-4130-B10B-83688ED3E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B456B-36B3-4ED7-A9C1-9D146FB8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02A3-D5C8-4246-8575-04D85F023650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8A271-DBC3-4DB3-B366-B5755BBE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456BC-43F4-45AC-BEC7-AB4A9C63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F8E4-EE9D-4400-B380-E95109FF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95E8E9-0F34-4BD8-8B06-1FACA26B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14783-DE4E-4C57-921E-5EDC8141F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58549-FCE3-4A57-9269-5534BC551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F02A3-D5C8-4246-8575-04D85F023650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7A3D5-BA8B-4B55-9FC8-C7D94F147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D06FD-4911-4D14-AE84-10FFDAABF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1F8E4-EE9D-4400-B380-E95109FF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5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122C88E-7D18-43D5-9792-3C7068213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399" y="-592670"/>
            <a:ext cx="8060267" cy="806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6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Parák</dc:creator>
  <cp:lastModifiedBy>Parák Roman (184605)</cp:lastModifiedBy>
  <cp:revision>18</cp:revision>
  <dcterms:created xsi:type="dcterms:W3CDTF">2019-08-04T08:12:53Z</dcterms:created>
  <dcterms:modified xsi:type="dcterms:W3CDTF">2020-09-17T08:01:56Z</dcterms:modified>
</cp:coreProperties>
</file>