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71"/>
    <a:srgbClr val="4A2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8F17-D2FA-47CA-B0F3-166F7647A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60B46-C0D3-400E-B419-FE90E40F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86D8-78A8-42D9-B84F-9D274734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D7F4-D9E0-4540-814C-14F51BDE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0088-01AD-41D5-8718-12DF789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5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BD58-917F-4B6A-A32F-05F292EC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E80A8-1F4D-47F8-9E92-35208BD1A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BF81-6EC7-469C-90E0-67FED9C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0F40-98DF-433E-A5F6-0284C10C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86E2-90AD-417E-A103-A66F85F1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7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03BF-6F5E-426E-9530-72D28A783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D03A-DDCB-44DB-9AD4-7A98ECE6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DEBF-517E-4782-B54A-BFC2A4A5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DCEC-323E-472D-9766-0E675286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9E34-22E6-44BF-911C-6F3E3DAD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9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C61D-846D-4FD5-AEE2-CAFD04FE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B9B9-5238-4042-B1EA-7F712EE0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D5CB-1E34-4C3C-BA00-77189456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CAC9-D08B-4BD7-8632-8AA20CB3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52B9-92DB-4C45-A6D8-7F4E682E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2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7C02-3CF1-40AD-853D-6B9F81A1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CDDA-7765-4E14-883D-024C97C9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4686-DC34-42BB-BDFD-4337F4AE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FC35-9228-4F70-97FB-FB169D2A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BE3F-08BF-406C-AAB0-E303706D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8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51FD-310A-439C-9B15-4FFD48D1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B7AF-BD24-48FF-9579-AFEE0D7C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CB53F-6AA2-4A94-B875-38A692A5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AAC29-0307-4E8E-B569-CE867BF9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5AF35-0E8D-4A5B-8A90-7B5A5AD0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48ED-3114-4C6F-81BA-6716E327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99AF-E9A1-4A2D-BFC8-7CEF204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9775-DEF5-4447-ADA8-071D94CE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BD66-9BD2-4ED8-9074-D2DFA19B3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82C53-F168-4816-98FC-54E99D790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6061D-4391-41DE-9BB9-9C19F4B74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49FC2-3CA7-4977-8E18-FB071FD0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CECB9-E45B-4427-819E-0D6F4317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F2FEB-1281-48B8-9990-AE457EDE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6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1FAA-C835-4564-9BFF-5BED024C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A766E-2F8E-4C94-AD94-F383B225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9B15-D0C3-417E-AF5A-353304CB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016BE-7513-4681-A272-E4FC4A93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18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3115D-BB4B-40B1-AA68-81A535BD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5CCCF-AED8-429C-A3CD-E6918025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5A7C-53BC-4FE4-9473-615C19CD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1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809B-DB17-4093-88E9-62F8B34F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A2E4-1190-4D2F-9562-9F236C37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CFD71-6948-4ACF-BA0C-C5621C5E0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0333E-A4F4-43FB-9F00-B0EC9B61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58B8-52DC-4944-AF0E-5A5190AA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5A66-B542-434E-997E-A0C20AEC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27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2FB9-C7BF-41C8-8231-A4543304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36364-2F4B-436D-BD81-9CB3D25E6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DACA-0806-4B46-880B-3493AEF54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4A77-9C79-4FA4-9087-66BD87F1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B9C5B-A167-444B-A8C0-1E09A2D7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9A82D-1024-436E-87C7-C22C2115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B3323-75E1-4979-900D-61592FA7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4F6FF-1966-4C4E-8B27-0AECF6460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3010-B123-473B-A171-3FAEDBE46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B97F-6E81-4D59-82D4-9128B961634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4F8D-F697-4E78-9E16-2D776BE37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3432-53F7-4605-B821-B540FA5BA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5B7B-749E-44E5-B522-6CCA0ECFFB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0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FE3D4684-655E-483A-A1CF-54D6AD477465}"/>
              </a:ext>
            </a:extLst>
          </p:cNvPr>
          <p:cNvSpPr/>
          <p:nvPr/>
        </p:nvSpPr>
        <p:spPr>
          <a:xfrm>
            <a:off x="8843433" y="3733799"/>
            <a:ext cx="1828800" cy="889863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E5298049-5AB3-4149-96AE-53CA7F532A60}"/>
              </a:ext>
            </a:extLst>
          </p:cNvPr>
          <p:cNvSpPr/>
          <p:nvPr/>
        </p:nvSpPr>
        <p:spPr>
          <a:xfrm rot="10800000">
            <a:off x="9072035" y="461433"/>
            <a:ext cx="1371600" cy="3272366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47A01E72-4050-40B9-8B7B-CE0C3CC4D207}"/>
              </a:ext>
            </a:extLst>
          </p:cNvPr>
          <p:cNvSpPr/>
          <p:nvPr/>
        </p:nvSpPr>
        <p:spPr>
          <a:xfrm rot="10800000">
            <a:off x="9300634" y="644313"/>
            <a:ext cx="914400" cy="2834640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CC8F82-BB59-4358-91FB-364344C5EBD7}"/>
              </a:ext>
            </a:extLst>
          </p:cNvPr>
          <p:cNvCxnSpPr>
            <a:cxnSpLocks/>
          </p:cNvCxnSpPr>
          <p:nvPr/>
        </p:nvCxnSpPr>
        <p:spPr>
          <a:xfrm flipH="1">
            <a:off x="7428177" y="2542547"/>
            <a:ext cx="22860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0CC558-CB03-434A-A676-B95EEA7036D5}"/>
              </a:ext>
            </a:extLst>
          </p:cNvPr>
          <p:cNvCxnSpPr>
            <a:cxnSpLocks/>
          </p:cNvCxnSpPr>
          <p:nvPr/>
        </p:nvCxnSpPr>
        <p:spPr>
          <a:xfrm>
            <a:off x="9801489" y="2543394"/>
            <a:ext cx="22860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D5CDF4-D125-4A6D-933B-CC8B003EB354}"/>
              </a:ext>
            </a:extLst>
          </p:cNvPr>
          <p:cNvCxnSpPr>
            <a:cxnSpLocks/>
          </p:cNvCxnSpPr>
          <p:nvPr/>
        </p:nvCxnSpPr>
        <p:spPr>
          <a:xfrm flipV="1">
            <a:off x="9757833" y="212150"/>
            <a:ext cx="0" cy="22860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50A023-3401-4709-A44E-2FA3C5E722A2}"/>
              </a:ext>
            </a:extLst>
          </p:cNvPr>
          <p:cNvCxnSpPr>
            <a:cxnSpLocks/>
            <a:stCxn id="63" idx="4"/>
          </p:cNvCxnSpPr>
          <p:nvPr/>
        </p:nvCxnSpPr>
        <p:spPr>
          <a:xfrm flipH="1">
            <a:off x="9757834" y="2583242"/>
            <a:ext cx="2962" cy="22913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8FD09B-B737-4A15-A844-9C400B4C2978}"/>
              </a:ext>
            </a:extLst>
          </p:cNvPr>
          <p:cNvCxnSpPr>
            <a:cxnSpLocks/>
            <a:stCxn id="63" idx="3"/>
          </p:cNvCxnSpPr>
          <p:nvPr/>
        </p:nvCxnSpPr>
        <p:spPr>
          <a:xfrm flipH="1">
            <a:off x="7452783" y="2569851"/>
            <a:ext cx="2275684" cy="9120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A5B2E1-E1B2-4311-81F8-6F4A1866561F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9728467" y="1908023"/>
            <a:ext cx="1623806" cy="66182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C2ECA3A-D349-4462-A9AF-DD587B0F5079}"/>
              </a:ext>
            </a:extLst>
          </p:cNvPr>
          <p:cNvSpPr/>
          <p:nvPr/>
        </p:nvSpPr>
        <p:spPr>
          <a:xfrm>
            <a:off x="9715076" y="2491802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2F63AD-BAAE-4FF0-9F8B-9DAACBD836C3}"/>
              </a:ext>
            </a:extLst>
          </p:cNvPr>
          <p:cNvSpPr/>
          <p:nvPr/>
        </p:nvSpPr>
        <p:spPr>
          <a:xfrm>
            <a:off x="9620673" y="2400362"/>
            <a:ext cx="274320" cy="274320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9D73FE-C618-43B5-A153-8E77989635EB}"/>
                  </a:ext>
                </a:extLst>
              </p:cNvPr>
              <p:cNvSpPr txBox="1"/>
              <p:nvPr/>
            </p:nvSpPr>
            <p:spPr>
              <a:xfrm>
                <a:off x="9843509" y="73650"/>
                <a:ext cx="2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9D73FE-C618-43B5-A153-8E779896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509" y="73650"/>
                <a:ext cx="285847" cy="276999"/>
              </a:xfrm>
              <a:prstGeom prst="rect">
                <a:avLst/>
              </a:prstGeom>
              <a:blipFill>
                <a:blip r:embed="rId2"/>
                <a:stretch>
                  <a:fillRect l="-19149" r="-6383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9F5C8D-C220-4A9A-8933-1B47F97B80EC}"/>
                  </a:ext>
                </a:extLst>
              </p:cNvPr>
              <p:cNvSpPr txBox="1"/>
              <p:nvPr/>
            </p:nvSpPr>
            <p:spPr>
              <a:xfrm>
                <a:off x="9843509" y="4683750"/>
                <a:ext cx="2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9F5C8D-C220-4A9A-8933-1B47F97B8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509" y="4683750"/>
                <a:ext cx="285847" cy="276999"/>
              </a:xfrm>
              <a:prstGeom prst="rect">
                <a:avLst/>
              </a:prstGeom>
              <a:blipFill>
                <a:blip r:embed="rId3"/>
                <a:stretch>
                  <a:fillRect l="-1914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BE195BF-A239-4F2E-BDF0-2E2868AE5B6E}"/>
                  </a:ext>
                </a:extLst>
              </p:cNvPr>
              <p:cNvSpPr txBox="1"/>
              <p:nvPr/>
            </p:nvSpPr>
            <p:spPr>
              <a:xfrm>
                <a:off x="11850295" y="2191048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BE195BF-A239-4F2E-BDF0-2E2868AE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295" y="2191048"/>
                <a:ext cx="323229" cy="276999"/>
              </a:xfrm>
              <a:prstGeom prst="rect">
                <a:avLst/>
              </a:prstGeom>
              <a:blipFill>
                <a:blip r:embed="rId4"/>
                <a:stretch>
                  <a:fillRect l="-18868" r="-3774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3AD791-D0F9-43DF-80BA-76D730E40D10}"/>
                  </a:ext>
                </a:extLst>
              </p:cNvPr>
              <p:cNvSpPr txBox="1"/>
              <p:nvPr/>
            </p:nvSpPr>
            <p:spPr>
              <a:xfrm>
                <a:off x="7332388" y="2191048"/>
                <a:ext cx="323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3AD791-D0F9-43DF-80BA-76D730E40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88" y="2191048"/>
                <a:ext cx="323230" cy="276999"/>
              </a:xfrm>
              <a:prstGeom prst="rect">
                <a:avLst/>
              </a:prstGeom>
              <a:blipFill>
                <a:blip r:embed="rId5"/>
                <a:stretch>
                  <a:fillRect l="-1886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F7DCAC-4BB4-4A0E-9726-1B825EC4220E}"/>
                  </a:ext>
                </a:extLst>
              </p:cNvPr>
              <p:cNvSpPr txBox="1"/>
              <p:nvPr/>
            </p:nvSpPr>
            <p:spPr>
              <a:xfrm>
                <a:off x="7285253" y="3092748"/>
                <a:ext cx="313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F7DCAC-4BB4-4A0E-9726-1B825EC42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253" y="3092748"/>
                <a:ext cx="313804" cy="276999"/>
              </a:xfrm>
              <a:prstGeom prst="rect">
                <a:avLst/>
              </a:prstGeom>
              <a:blipFill>
                <a:blip r:embed="rId6"/>
                <a:stretch>
                  <a:fillRect l="-17308" r="-5769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6E7071E-AD07-48BD-85B2-FD0D76802A1D}"/>
                  </a:ext>
                </a:extLst>
              </p:cNvPr>
              <p:cNvSpPr txBox="1"/>
              <p:nvPr/>
            </p:nvSpPr>
            <p:spPr>
              <a:xfrm>
                <a:off x="11019530" y="1623080"/>
                <a:ext cx="313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6E7071E-AD07-48BD-85B2-FD0D7680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530" y="1623080"/>
                <a:ext cx="313804" cy="276999"/>
              </a:xfrm>
              <a:prstGeom prst="rect">
                <a:avLst/>
              </a:prstGeom>
              <a:blipFill>
                <a:blip r:embed="rId7"/>
                <a:stretch>
                  <a:fillRect l="-1960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Graphic 86">
            <a:extLst>
              <a:ext uri="{FF2B5EF4-FFF2-40B4-BE49-F238E27FC236}">
                <a16:creationId xmlns:a16="http://schemas.microsoft.com/office/drawing/2014/main" id="{BFF57797-2A38-4DB2-850C-908DD0E3CB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8495" b="18335"/>
          <a:stretch/>
        </p:blipFill>
        <p:spPr>
          <a:xfrm>
            <a:off x="3733906" y="350649"/>
            <a:ext cx="3534252" cy="2232593"/>
          </a:xfrm>
          <a:prstGeom prst="rect">
            <a:avLst/>
          </a:pr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F67E0432-6A09-4787-9956-0719FE8E1891}"/>
              </a:ext>
            </a:extLst>
          </p:cNvPr>
          <p:cNvSpPr/>
          <p:nvPr/>
        </p:nvSpPr>
        <p:spPr>
          <a:xfrm>
            <a:off x="10465012" y="4057657"/>
            <a:ext cx="182880" cy="182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B6A08A7-652A-47A4-AA73-7F59DF6DD998}"/>
              </a:ext>
            </a:extLst>
          </p:cNvPr>
          <p:cNvCxnSpPr>
            <a:cxnSpLocks/>
            <a:stCxn id="105" idx="6"/>
            <a:endCxn id="162" idx="6"/>
          </p:cNvCxnSpPr>
          <p:nvPr/>
        </p:nvCxnSpPr>
        <p:spPr>
          <a:xfrm flipH="1">
            <a:off x="8002520" y="4149097"/>
            <a:ext cx="2645372" cy="1477709"/>
          </a:xfrm>
          <a:prstGeom prst="bentConnector3">
            <a:avLst>
              <a:gd name="adj1" fmla="val -8642"/>
            </a:avLst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370C5004-71B7-4FB1-B797-E01D2B19B6F8}"/>
              </a:ext>
            </a:extLst>
          </p:cNvPr>
          <p:cNvSpPr/>
          <p:nvPr/>
        </p:nvSpPr>
        <p:spPr>
          <a:xfrm>
            <a:off x="8843433" y="4063162"/>
            <a:ext cx="182880" cy="182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FE34140-239F-4FD3-8C6C-FE1BCD1EF163}"/>
              </a:ext>
            </a:extLst>
          </p:cNvPr>
          <p:cNvCxnSpPr>
            <a:cxnSpLocks/>
            <a:stCxn id="116" idx="2"/>
            <a:endCxn id="120" idx="4"/>
          </p:cNvCxnSpPr>
          <p:nvPr/>
        </p:nvCxnSpPr>
        <p:spPr>
          <a:xfrm rot="10800000">
            <a:off x="4555067" y="2282488"/>
            <a:ext cx="4288366" cy="1872114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14FE4AF4-CCAF-4493-81D0-681B63295272}"/>
              </a:ext>
            </a:extLst>
          </p:cNvPr>
          <p:cNvSpPr/>
          <p:nvPr/>
        </p:nvSpPr>
        <p:spPr>
          <a:xfrm>
            <a:off x="4463627" y="2099608"/>
            <a:ext cx="182880" cy="182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D797BB4-4441-42FF-BD71-CCEA4D803104}"/>
              </a:ext>
            </a:extLst>
          </p:cNvPr>
          <p:cNvSpPr/>
          <p:nvPr/>
        </p:nvSpPr>
        <p:spPr>
          <a:xfrm>
            <a:off x="4079107" y="2097615"/>
            <a:ext cx="182880" cy="182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38E5FE5-97F5-4C5A-B3BF-5F0564AF0060}"/>
              </a:ext>
            </a:extLst>
          </p:cNvPr>
          <p:cNvSpPr/>
          <p:nvPr/>
        </p:nvSpPr>
        <p:spPr>
          <a:xfrm>
            <a:off x="3811753" y="4623662"/>
            <a:ext cx="182880" cy="182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14709CF-71CC-4E08-90A3-192CE85F7D97}"/>
              </a:ext>
            </a:extLst>
          </p:cNvPr>
          <p:cNvCxnSpPr>
            <a:cxnSpLocks/>
            <a:stCxn id="132" idx="6"/>
            <a:endCxn id="131" idx="4"/>
          </p:cNvCxnSpPr>
          <p:nvPr/>
        </p:nvCxnSpPr>
        <p:spPr>
          <a:xfrm flipV="1">
            <a:off x="3994633" y="2280495"/>
            <a:ext cx="175914" cy="2434607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5AC11E-E91E-4B18-90A3-DEC0FD94973A}"/>
              </a:ext>
            </a:extLst>
          </p:cNvPr>
          <p:cNvGrpSpPr/>
          <p:nvPr/>
        </p:nvGrpSpPr>
        <p:grpSpPr>
          <a:xfrm>
            <a:off x="5151132" y="4449839"/>
            <a:ext cx="2759948" cy="2167246"/>
            <a:chOff x="6789165" y="1872734"/>
            <a:chExt cx="2759948" cy="216724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2FD25A8-05BB-4915-B084-591179691979}"/>
                </a:ext>
              </a:extLst>
            </p:cNvPr>
            <p:cNvGrpSpPr/>
            <p:nvPr/>
          </p:nvGrpSpPr>
          <p:grpSpPr>
            <a:xfrm>
              <a:off x="7051535" y="2097035"/>
              <a:ext cx="2235208" cy="1718644"/>
              <a:chOff x="7050358" y="2097034"/>
              <a:chExt cx="2235208" cy="1718644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E5653375-B97B-48A0-BD32-F23465417491}"/>
                  </a:ext>
                </a:extLst>
              </p:cNvPr>
              <p:cNvGrpSpPr/>
              <p:nvPr/>
            </p:nvGrpSpPr>
            <p:grpSpPr>
              <a:xfrm>
                <a:off x="7578348" y="2097035"/>
                <a:ext cx="1707218" cy="1718643"/>
                <a:chOff x="6883139" y="1412843"/>
                <a:chExt cx="3054307" cy="3251856"/>
              </a:xfrm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A916B037-F52A-4C16-A8D8-69E5656EDACB}"/>
                    </a:ext>
                  </a:extLst>
                </p:cNvPr>
                <p:cNvSpPr/>
                <p:nvPr/>
              </p:nvSpPr>
              <p:spPr>
                <a:xfrm>
                  <a:off x="6883140" y="3694917"/>
                  <a:ext cx="3054306" cy="36528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Button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7B462CFE-9245-4CB9-8756-4E4CD14B5994}"/>
                    </a:ext>
                  </a:extLst>
                </p:cNvPr>
                <p:cNvSpPr/>
                <p:nvPr/>
              </p:nvSpPr>
              <p:spPr>
                <a:xfrm>
                  <a:off x="6883139" y="4207894"/>
                  <a:ext cx="64008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143BC156-3DEF-45B0-B110-47D70450233D}"/>
                    </a:ext>
                  </a:extLst>
                </p:cNvPr>
                <p:cNvSpPr/>
                <p:nvPr/>
              </p:nvSpPr>
              <p:spPr>
                <a:xfrm>
                  <a:off x="7687881" y="4207894"/>
                  <a:ext cx="64008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65187977-1D3C-49B5-9910-2DB632C62874}"/>
                    </a:ext>
                  </a:extLst>
                </p:cNvPr>
                <p:cNvSpPr/>
                <p:nvPr/>
              </p:nvSpPr>
              <p:spPr>
                <a:xfrm>
                  <a:off x="8492623" y="4206716"/>
                  <a:ext cx="64008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C45161B3-7FD0-49B2-AFEE-886BF6431B71}"/>
                    </a:ext>
                  </a:extLst>
                </p:cNvPr>
                <p:cNvSpPr/>
                <p:nvPr/>
              </p:nvSpPr>
              <p:spPr>
                <a:xfrm>
                  <a:off x="9297366" y="4206716"/>
                  <a:ext cx="64008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5035BFBF-9816-4B08-8FD2-66DB7AA80B44}"/>
                    </a:ext>
                  </a:extLst>
                </p:cNvPr>
                <p:cNvSpPr/>
                <p:nvPr/>
              </p:nvSpPr>
              <p:spPr>
                <a:xfrm>
                  <a:off x="6883140" y="2553880"/>
                  <a:ext cx="3054306" cy="36528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Finger Bend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E2E4363C-7298-4DD8-8B1D-6A9C91974138}"/>
                    </a:ext>
                  </a:extLst>
                </p:cNvPr>
                <p:cNvSpPr/>
                <p:nvPr/>
              </p:nvSpPr>
              <p:spPr>
                <a:xfrm>
                  <a:off x="6883140" y="3072749"/>
                  <a:ext cx="45720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9520B69A-3410-4D0C-BF49-81D38953DC2E}"/>
                    </a:ext>
                  </a:extLst>
                </p:cNvPr>
                <p:cNvSpPr/>
                <p:nvPr/>
              </p:nvSpPr>
              <p:spPr>
                <a:xfrm>
                  <a:off x="7532417" y="3072749"/>
                  <a:ext cx="45720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82730AAB-D3FB-4C7A-9D35-06B6D670C30E}"/>
                    </a:ext>
                  </a:extLst>
                </p:cNvPr>
                <p:cNvSpPr/>
                <p:nvPr/>
              </p:nvSpPr>
              <p:spPr>
                <a:xfrm>
                  <a:off x="8830971" y="3072749"/>
                  <a:ext cx="45720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8379F900-FADE-4E18-B19D-AE1B24AA33E1}"/>
                    </a:ext>
                  </a:extLst>
                </p:cNvPr>
                <p:cNvSpPr/>
                <p:nvPr/>
              </p:nvSpPr>
              <p:spPr>
                <a:xfrm>
                  <a:off x="9480246" y="3072749"/>
                  <a:ext cx="45720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B1F3B90F-4951-4266-AD1D-FF6987FE12DF}"/>
                    </a:ext>
                  </a:extLst>
                </p:cNvPr>
                <p:cNvSpPr/>
                <p:nvPr/>
              </p:nvSpPr>
              <p:spPr>
                <a:xfrm>
                  <a:off x="8181694" y="3072749"/>
                  <a:ext cx="45720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0EF3661F-2E28-4D3C-A22C-3690C435E536}"/>
                    </a:ext>
                  </a:extLst>
                </p:cNvPr>
                <p:cNvSpPr/>
                <p:nvPr/>
              </p:nvSpPr>
              <p:spPr>
                <a:xfrm>
                  <a:off x="6883140" y="1412843"/>
                  <a:ext cx="3054306" cy="36528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Position / Rotation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0CC2B6E0-35D4-4AD5-BFB9-98E3D7024F95}"/>
                    </a:ext>
                  </a:extLst>
                </p:cNvPr>
                <p:cNvSpPr/>
                <p:nvPr/>
              </p:nvSpPr>
              <p:spPr>
                <a:xfrm>
                  <a:off x="6883139" y="1925820"/>
                  <a:ext cx="91440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67176AE8-D973-48A2-90ED-29DFECDB50A1}"/>
                    </a:ext>
                  </a:extLst>
                </p:cNvPr>
                <p:cNvSpPr/>
                <p:nvPr/>
              </p:nvSpPr>
              <p:spPr>
                <a:xfrm>
                  <a:off x="7953092" y="1925819"/>
                  <a:ext cx="91440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25D10DDF-059C-431C-83C4-FFCDFB381DB3}"/>
                    </a:ext>
                  </a:extLst>
                </p:cNvPr>
                <p:cNvSpPr/>
                <p:nvPr/>
              </p:nvSpPr>
              <p:spPr>
                <a:xfrm>
                  <a:off x="9023046" y="1925819"/>
                  <a:ext cx="914400" cy="456805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Z</a:t>
                  </a:r>
                  <a:endParaRPr lang="en-GB" sz="1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24FC33C7-34A7-43DA-8603-9BDA9F931A51}"/>
                  </a:ext>
                </a:extLst>
              </p:cNvPr>
              <p:cNvSpPr/>
              <p:nvPr/>
            </p:nvSpPr>
            <p:spPr>
              <a:xfrm rot="16200000">
                <a:off x="6373993" y="2773399"/>
                <a:ext cx="1718020" cy="36528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Essential Reality P5 Glove</a:t>
                </a:r>
              </a:p>
            </p:txBody>
          </p:sp>
        </p:grp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8B4D9FBE-9D6B-4ACB-BD81-6199AE75E409}"/>
                </a:ext>
              </a:extLst>
            </p:cNvPr>
            <p:cNvSpPr/>
            <p:nvPr/>
          </p:nvSpPr>
          <p:spPr>
            <a:xfrm>
              <a:off x="6789165" y="1872734"/>
              <a:ext cx="2759948" cy="2167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78DE17E-6E50-44CD-A436-C873F0B7EB0B}"/>
              </a:ext>
            </a:extLst>
          </p:cNvPr>
          <p:cNvSpPr/>
          <p:nvPr/>
        </p:nvSpPr>
        <p:spPr>
          <a:xfrm>
            <a:off x="5242873" y="751362"/>
            <a:ext cx="1505673" cy="2790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Publisher</a:t>
            </a:r>
            <a:endParaRPr lang="en-GB" sz="15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2E9F0FB-B613-40C8-AF1C-65FC41E1A273}"/>
              </a:ext>
            </a:extLst>
          </p:cNvPr>
          <p:cNvSpPr/>
          <p:nvPr/>
        </p:nvSpPr>
        <p:spPr>
          <a:xfrm>
            <a:off x="5242873" y="1382636"/>
            <a:ext cx="1505673" cy="2790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Subscriber</a:t>
            </a:r>
            <a:endParaRPr lang="en-GB" sz="15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D21607-6FD6-4C4F-A3F8-D2D378128692}"/>
              </a:ext>
            </a:extLst>
          </p:cNvPr>
          <p:cNvCxnSpPr>
            <a:stCxn id="144" idx="2"/>
            <a:endCxn id="145" idx="0"/>
          </p:cNvCxnSpPr>
          <p:nvPr/>
        </p:nvCxnSpPr>
        <p:spPr>
          <a:xfrm>
            <a:off x="5995710" y="1030378"/>
            <a:ext cx="0" cy="352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B5F108-8549-4A02-982B-035E54D81367}"/>
              </a:ext>
            </a:extLst>
          </p:cNvPr>
          <p:cNvGrpSpPr/>
          <p:nvPr/>
        </p:nvGrpSpPr>
        <p:grpSpPr>
          <a:xfrm>
            <a:off x="184032" y="2820979"/>
            <a:ext cx="3275613" cy="3706320"/>
            <a:chOff x="476254" y="1468995"/>
            <a:chExt cx="3275613" cy="370632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4BD9B61-7ED9-47CC-B1EC-2818BE84DBC0}"/>
                </a:ext>
              </a:extLst>
            </p:cNvPr>
            <p:cNvGrpSpPr/>
            <p:nvPr/>
          </p:nvGrpSpPr>
          <p:grpSpPr>
            <a:xfrm>
              <a:off x="711325" y="1787022"/>
              <a:ext cx="2805471" cy="3070267"/>
              <a:chOff x="689057" y="1803525"/>
              <a:chExt cx="2805471" cy="307026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0E4BCE1-87A2-461A-927B-C20BFC045C5D}"/>
                  </a:ext>
                </a:extLst>
              </p:cNvPr>
              <p:cNvGrpSpPr/>
              <p:nvPr/>
            </p:nvGrpSpPr>
            <p:grpSpPr>
              <a:xfrm>
                <a:off x="689057" y="1803525"/>
                <a:ext cx="2805471" cy="1386489"/>
                <a:chOff x="689057" y="1803525"/>
                <a:chExt cx="2805471" cy="1386489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FC3D1D0B-0957-4668-8992-44DED08DC425}"/>
                    </a:ext>
                  </a:extLst>
                </p:cNvPr>
                <p:cNvGrpSpPr/>
                <p:nvPr/>
              </p:nvGrpSpPr>
              <p:grpSpPr>
                <a:xfrm>
                  <a:off x="689057" y="1803525"/>
                  <a:ext cx="2044206" cy="1386489"/>
                  <a:chOff x="699950" y="1810149"/>
                  <a:chExt cx="3732058" cy="2526671"/>
                </a:xfrm>
              </p:grpSpPr>
              <p:pic>
                <p:nvPicPr>
                  <p:cNvPr id="115" name="Graphic 114">
                    <a:extLst>
                      <a:ext uri="{FF2B5EF4-FFF2-40B4-BE49-F238E27FC236}">
                        <a16:creationId xmlns:a16="http://schemas.microsoft.com/office/drawing/2014/main" id="{07D34B8C-397F-4DBD-BCB1-F3FEDBB7F9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64211" y="1827211"/>
                    <a:ext cx="2467797" cy="2467797"/>
                  </a:xfrm>
                  <a:prstGeom prst="rect">
                    <a:avLst/>
                  </a:prstGeom>
                </p:spPr>
              </p:pic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BC8D6B81-8ABE-43FE-89CF-B00E6C3E58E7}"/>
                      </a:ext>
                    </a:extLst>
                  </p:cNvPr>
                  <p:cNvGrpSpPr/>
                  <p:nvPr/>
                </p:nvGrpSpPr>
                <p:grpSpPr>
                  <a:xfrm>
                    <a:off x="699950" y="1810149"/>
                    <a:ext cx="2562007" cy="2526671"/>
                    <a:chOff x="6500852" y="849287"/>
                    <a:chExt cx="5360150" cy="5103859"/>
                  </a:xfrm>
                </p:grpSpPr>
                <p:cxnSp>
                  <p:nvCxnSpPr>
                    <p:cNvPr id="146" name="Straight Arrow Connector 145">
                      <a:extLst>
                        <a:ext uri="{FF2B5EF4-FFF2-40B4-BE49-F238E27FC236}">
                          <a16:creationId xmlns:a16="http://schemas.microsoft.com/office/drawing/2014/main" id="{6F9FC332-51E8-4F24-945F-8E452DC542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08286" y="3474669"/>
                      <a:ext cx="228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Arrow Connector 146">
                      <a:extLst>
                        <a:ext uri="{FF2B5EF4-FFF2-40B4-BE49-F238E27FC236}">
                          <a16:creationId xmlns:a16="http://schemas.microsoft.com/office/drawing/2014/main" id="{25E2AD21-19F4-4F0C-9F7F-109F1639D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81598" y="3475516"/>
                      <a:ext cx="228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DCD178C6-E9D0-4200-992F-01622A7190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037942" y="1144272"/>
                      <a:ext cx="0" cy="228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69D9EC4E-B6DA-4347-A3BA-BCF84FDFEF48}"/>
                        </a:ext>
                      </a:extLst>
                    </p:cNvPr>
                    <p:cNvCxnSpPr>
                      <a:cxnSpLocks/>
                      <a:stCxn id="152" idx="4"/>
                    </p:cNvCxnSpPr>
                    <p:nvPr/>
                  </p:nvCxnSpPr>
                  <p:spPr>
                    <a:xfrm flipH="1">
                      <a:off x="9037943" y="3515364"/>
                      <a:ext cx="2962" cy="229139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Arrow Connector 149">
                      <a:extLst>
                        <a:ext uri="{FF2B5EF4-FFF2-40B4-BE49-F238E27FC236}">
                          <a16:creationId xmlns:a16="http://schemas.microsoft.com/office/drawing/2014/main" id="{E5E9F5EA-FE59-46C7-81E7-7575C89C59AC}"/>
                        </a:ext>
                      </a:extLst>
                    </p:cNvPr>
                    <p:cNvCxnSpPr>
                      <a:cxnSpLocks/>
                      <a:stCxn id="152" idx="3"/>
                    </p:cNvCxnSpPr>
                    <p:nvPr/>
                  </p:nvCxnSpPr>
                  <p:spPr>
                    <a:xfrm flipH="1">
                      <a:off x="6732892" y="3501973"/>
                      <a:ext cx="2275684" cy="91207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Arrow Connector 150">
                      <a:extLst>
                        <a:ext uri="{FF2B5EF4-FFF2-40B4-BE49-F238E27FC236}">
                          <a16:creationId xmlns:a16="http://schemas.microsoft.com/office/drawing/2014/main" id="{39635037-6E36-47B4-B107-DC28F97E6293}"/>
                        </a:ext>
                      </a:extLst>
                    </p:cNvPr>
                    <p:cNvCxnSpPr>
                      <a:cxnSpLocks/>
                      <a:stCxn id="152" idx="3"/>
                    </p:cNvCxnSpPr>
                    <p:nvPr/>
                  </p:nvCxnSpPr>
                  <p:spPr>
                    <a:xfrm flipV="1">
                      <a:off x="9008576" y="2840145"/>
                      <a:ext cx="1623806" cy="661828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317296B2-B3C2-434C-AFF5-63BCDD80C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95185" y="3423924"/>
                      <a:ext cx="91440" cy="9144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03A18A02-4C81-4C19-9F21-8E47DC654A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00782" y="3332484"/>
                      <a:ext cx="274320" cy="27432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4" name="TextBox 153">
                          <a:extLst>
                            <a:ext uri="{FF2B5EF4-FFF2-40B4-BE49-F238E27FC236}">
                              <a16:creationId xmlns:a16="http://schemas.microsoft.com/office/drawing/2014/main" id="{B5D784BC-C3B3-4C10-BB65-CC2AB9682E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65471" y="849287"/>
                          <a:ext cx="661027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4" name="TextBox 153">
                          <a:extLst>
                            <a:ext uri="{FF2B5EF4-FFF2-40B4-BE49-F238E27FC236}">
                              <a16:creationId xmlns:a16="http://schemas.microsoft.com/office/drawing/2014/main" id="{B5D784BC-C3B3-4C10-BB65-CC2AB9682E4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65471" y="849287"/>
                          <a:ext cx="661027" cy="566483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1429" r="-7143" b="-16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5" name="TextBox 154">
                          <a:extLst>
                            <a:ext uri="{FF2B5EF4-FFF2-40B4-BE49-F238E27FC236}">
                              <a16:creationId xmlns:a16="http://schemas.microsoft.com/office/drawing/2014/main" id="{4B0F0D25-1D5A-4CAE-A6C9-FA3A619CA1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79708" y="5386663"/>
                          <a:ext cx="661027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5" name="TextBox 154">
                          <a:extLst>
                            <a:ext uri="{FF2B5EF4-FFF2-40B4-BE49-F238E27FC236}">
                              <a16:creationId xmlns:a16="http://schemas.microsoft.com/office/drawing/2014/main" id="{4B0F0D25-1D5A-4CAE-A6C9-FA3A619CA11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79708" y="5386663"/>
                          <a:ext cx="661027" cy="566483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7241" b="-1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6" name="TextBox 155">
                          <a:extLst>
                            <a:ext uri="{FF2B5EF4-FFF2-40B4-BE49-F238E27FC236}">
                              <a16:creationId xmlns:a16="http://schemas.microsoft.com/office/drawing/2014/main" id="{4526EBAC-FB5F-46C9-B936-70CD0922E0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76468" y="3517214"/>
                          <a:ext cx="684534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6" name="TextBox 155">
                          <a:extLst>
                            <a:ext uri="{FF2B5EF4-FFF2-40B4-BE49-F238E27FC236}">
                              <a16:creationId xmlns:a16="http://schemas.microsoft.com/office/drawing/2014/main" id="{4526EBAC-FB5F-46C9-B936-70CD0922E06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76468" y="3517214"/>
                          <a:ext cx="684534" cy="566483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l="-20690" r="-6897" b="-16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7" name="TextBox 156">
                          <a:extLst>
                            <a:ext uri="{FF2B5EF4-FFF2-40B4-BE49-F238E27FC236}">
                              <a16:creationId xmlns:a16="http://schemas.microsoft.com/office/drawing/2014/main" id="{50644C71-C3D0-4383-862A-E7A50712DF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0852" y="2762747"/>
                          <a:ext cx="684534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7" name="TextBox 156">
                          <a:extLst>
                            <a:ext uri="{FF2B5EF4-FFF2-40B4-BE49-F238E27FC236}">
                              <a16:creationId xmlns:a16="http://schemas.microsoft.com/office/drawing/2014/main" id="{50644C71-C3D0-4383-862A-E7A50712DF1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00852" y="2762747"/>
                          <a:ext cx="684534" cy="566483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l="-20690" b="-1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8" name="TextBox 157">
                          <a:extLst>
                            <a:ext uri="{FF2B5EF4-FFF2-40B4-BE49-F238E27FC236}">
                              <a16:creationId xmlns:a16="http://schemas.microsoft.com/office/drawing/2014/main" id="{F5ABA5E4-CEE7-40B0-80B1-8ACA8B7748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43117" y="4414047"/>
                          <a:ext cx="601266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8" name="TextBox 157">
                          <a:extLst>
                            <a:ext uri="{FF2B5EF4-FFF2-40B4-BE49-F238E27FC236}">
                              <a16:creationId xmlns:a16="http://schemas.microsoft.com/office/drawing/2014/main" id="{F5ABA5E4-CEE7-40B0-80B1-8ACA8B77489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43117" y="4414047"/>
                          <a:ext cx="601266" cy="566483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l="-19231" r="-7692" b="-16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9" name="TextBox 158">
                          <a:extLst>
                            <a:ext uri="{FF2B5EF4-FFF2-40B4-BE49-F238E27FC236}">
                              <a16:creationId xmlns:a16="http://schemas.microsoft.com/office/drawing/2014/main" id="{A47EA009-EF70-4CDA-AEBF-1E673354C7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658375" y="2479015"/>
                          <a:ext cx="601266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9" name="TextBox 158">
                          <a:extLst>
                            <a:ext uri="{FF2B5EF4-FFF2-40B4-BE49-F238E27FC236}">
                              <a16:creationId xmlns:a16="http://schemas.microsoft.com/office/drawing/2014/main" id="{A47EA009-EF70-4CDA-AEBF-1E673354C77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58375" y="2479015"/>
                          <a:ext cx="601266" cy="566483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9231"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1F4B2C26-C30A-4D54-9854-E3E8289A1B02}"/>
                    </a:ext>
                  </a:extLst>
                </p:cNvPr>
                <p:cNvSpPr/>
                <p:nvPr/>
              </p:nvSpPr>
              <p:spPr>
                <a:xfrm rot="16200000">
                  <a:off x="2634793" y="2297971"/>
                  <a:ext cx="1354182" cy="36528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UR10e</a:t>
                  </a:r>
                  <a:endParaRPr lang="en-GB" sz="1000" b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14ECBA6-0249-496D-AEE5-45BE319A672B}"/>
                  </a:ext>
                </a:extLst>
              </p:cNvPr>
              <p:cNvGrpSpPr/>
              <p:nvPr/>
            </p:nvGrpSpPr>
            <p:grpSpPr>
              <a:xfrm>
                <a:off x="689058" y="3487303"/>
                <a:ext cx="2805469" cy="1386489"/>
                <a:chOff x="689058" y="3487303"/>
                <a:chExt cx="2805469" cy="1386489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F1217D3-1A80-4980-BB21-C96057B86C71}"/>
                    </a:ext>
                  </a:extLst>
                </p:cNvPr>
                <p:cNvGrpSpPr/>
                <p:nvPr/>
              </p:nvGrpSpPr>
              <p:grpSpPr>
                <a:xfrm>
                  <a:off x="689058" y="3487303"/>
                  <a:ext cx="2044205" cy="1386489"/>
                  <a:chOff x="699951" y="1810149"/>
                  <a:chExt cx="3732057" cy="2526671"/>
                </a:xfrm>
              </p:grpSpPr>
              <p:pic>
                <p:nvPicPr>
                  <p:cNvPr id="88" name="Graphic 87">
                    <a:extLst>
                      <a:ext uri="{FF2B5EF4-FFF2-40B4-BE49-F238E27FC236}">
                        <a16:creationId xmlns:a16="http://schemas.microsoft.com/office/drawing/2014/main" id="{1B897364-9141-4930-890D-F4808C7605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64211" y="1827211"/>
                    <a:ext cx="2467797" cy="2467797"/>
                  </a:xfrm>
                  <a:prstGeom prst="rect">
                    <a:avLst/>
                  </a:prstGeom>
                </p:spPr>
              </p:pic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9A7EEDE6-8B4E-4568-9799-2F92A33B906E}"/>
                      </a:ext>
                    </a:extLst>
                  </p:cNvPr>
                  <p:cNvGrpSpPr/>
                  <p:nvPr/>
                </p:nvGrpSpPr>
                <p:grpSpPr>
                  <a:xfrm>
                    <a:off x="699951" y="1810149"/>
                    <a:ext cx="2522208" cy="2526671"/>
                    <a:chOff x="6500852" y="849287"/>
                    <a:chExt cx="5276883" cy="5103859"/>
                  </a:xfrm>
                </p:grpSpPr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1E362036-69A8-4D5D-9784-D268E06A11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08286" y="3474669"/>
                      <a:ext cx="2286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1A6FAECC-C71C-434D-84A2-139CE0E5B4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81598" y="3475516"/>
                      <a:ext cx="2286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3505944A-F275-4DAD-B30C-00D52CBA1F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037942" y="1144272"/>
                      <a:ext cx="0" cy="228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>
                      <a:extLst>
                        <a:ext uri="{FF2B5EF4-FFF2-40B4-BE49-F238E27FC236}">
                          <a16:creationId xmlns:a16="http://schemas.microsoft.com/office/drawing/2014/main" id="{0B47A44F-8DA9-4420-90C9-C0D958EC5D7A}"/>
                        </a:ext>
                      </a:extLst>
                    </p:cNvPr>
                    <p:cNvCxnSpPr>
                      <a:cxnSpLocks/>
                      <a:stCxn id="102" idx="4"/>
                    </p:cNvCxnSpPr>
                    <p:nvPr/>
                  </p:nvCxnSpPr>
                  <p:spPr>
                    <a:xfrm flipH="1">
                      <a:off x="9037943" y="3515364"/>
                      <a:ext cx="2962" cy="229139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F700FBD3-73DA-4A3C-954E-EDFF38FA58EF}"/>
                        </a:ext>
                      </a:extLst>
                    </p:cNvPr>
                    <p:cNvCxnSpPr>
                      <a:cxnSpLocks/>
                      <a:stCxn id="102" idx="3"/>
                    </p:cNvCxnSpPr>
                    <p:nvPr/>
                  </p:nvCxnSpPr>
                  <p:spPr>
                    <a:xfrm flipH="1">
                      <a:off x="6732892" y="3501973"/>
                      <a:ext cx="2275684" cy="912074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9AAD2A64-D2DD-442E-B82A-9C71A1C3BABB}"/>
                        </a:ext>
                      </a:extLst>
                    </p:cNvPr>
                    <p:cNvCxnSpPr>
                      <a:cxnSpLocks/>
                      <a:stCxn id="102" idx="3"/>
                    </p:cNvCxnSpPr>
                    <p:nvPr/>
                  </p:nvCxnSpPr>
                  <p:spPr>
                    <a:xfrm flipV="1">
                      <a:off x="9008576" y="2840145"/>
                      <a:ext cx="1623806" cy="661828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2F0D6F81-4D83-4F6D-8E9F-F9F6C1B5F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95185" y="3423924"/>
                      <a:ext cx="91440" cy="9144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2F39D731-71E8-4BD5-9F63-1F5E76545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00782" y="3332484"/>
                      <a:ext cx="274320" cy="27432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0C1F5F0E-13A3-4E33-A6C4-DDF89D3933C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65471" y="849287"/>
                          <a:ext cx="661027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0C1F5F0E-13A3-4E33-A6C4-DDF89D3933C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65471" y="849287"/>
                          <a:ext cx="661027" cy="566483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1429" r="-7143" b="-16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9955F129-E48A-4EDD-A20D-359360EDBA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79708" y="5386663"/>
                          <a:ext cx="661027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9955F129-E48A-4EDD-A20D-359360EDBA5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79708" y="5386663"/>
                          <a:ext cx="661027" cy="566483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7241" b="-769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8" name="TextBox 107">
                          <a:extLst>
                            <a:ext uri="{FF2B5EF4-FFF2-40B4-BE49-F238E27FC236}">
                              <a16:creationId xmlns:a16="http://schemas.microsoft.com/office/drawing/2014/main" id="{52C87BBD-50DB-41A0-82DE-3A70BEA6FB6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176469" y="3517215"/>
                          <a:ext cx="601266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TextBox 107">
                          <a:extLst>
                            <a:ext uri="{FF2B5EF4-FFF2-40B4-BE49-F238E27FC236}">
                              <a16:creationId xmlns:a16="http://schemas.microsoft.com/office/drawing/2014/main" id="{52C87BBD-50DB-41A0-82DE-3A70BEA6FB6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176469" y="3517215"/>
                          <a:ext cx="601266" cy="566483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24000" r="-12000" b="-16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TextBox 108">
                          <a:extLst>
                            <a:ext uri="{FF2B5EF4-FFF2-40B4-BE49-F238E27FC236}">
                              <a16:creationId xmlns:a16="http://schemas.microsoft.com/office/drawing/2014/main" id="{A047AC71-B5C6-4177-B1FE-474B6FA8CBF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0852" y="2762747"/>
                          <a:ext cx="601266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TextBox 108">
                          <a:extLst>
                            <a:ext uri="{FF2B5EF4-FFF2-40B4-BE49-F238E27FC236}">
                              <a16:creationId xmlns:a16="http://schemas.microsoft.com/office/drawing/2014/main" id="{A047AC71-B5C6-4177-B1FE-474B6FA8CBF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00852" y="2762747"/>
                          <a:ext cx="601266" cy="566483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l="-23077" b="-769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0" name="TextBox 109">
                          <a:extLst>
                            <a:ext uri="{FF2B5EF4-FFF2-40B4-BE49-F238E27FC236}">
                              <a16:creationId xmlns:a16="http://schemas.microsoft.com/office/drawing/2014/main" id="{01CFA4AE-BB8C-46B2-BD9F-87036C5985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843117" y="4414047"/>
                          <a:ext cx="684537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109">
                          <a:extLst>
                            <a:ext uri="{FF2B5EF4-FFF2-40B4-BE49-F238E27FC236}">
                              <a16:creationId xmlns:a16="http://schemas.microsoft.com/office/drawing/2014/main" id="{01CFA4AE-BB8C-46B2-BD9F-87036C59856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43117" y="4414047"/>
                          <a:ext cx="684537" cy="566483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6667" r="-3333" b="-16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1" name="TextBox 110">
                          <a:extLst>
                            <a:ext uri="{FF2B5EF4-FFF2-40B4-BE49-F238E27FC236}">
                              <a16:creationId xmlns:a16="http://schemas.microsoft.com/office/drawing/2014/main" id="{4257CE9F-92EE-4A49-AA58-9B365DAEBB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658376" y="2479016"/>
                          <a:ext cx="684537" cy="5664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1" name="TextBox 110">
                          <a:extLst>
                            <a:ext uri="{FF2B5EF4-FFF2-40B4-BE49-F238E27FC236}">
                              <a16:creationId xmlns:a16="http://schemas.microsoft.com/office/drawing/2014/main" id="{4257CE9F-92EE-4A49-AA58-9B365DAEBB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58376" y="2479016"/>
                          <a:ext cx="684537" cy="566483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16667"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8B586972-970C-4D1A-8B73-59449D139A1B}"/>
                    </a:ext>
                  </a:extLst>
                </p:cNvPr>
                <p:cNvSpPr/>
                <p:nvPr/>
              </p:nvSpPr>
              <p:spPr>
                <a:xfrm rot="16200000">
                  <a:off x="2634792" y="3988505"/>
                  <a:ext cx="1354182" cy="36528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ABB IRB 1200</a:t>
                  </a:r>
                  <a:endParaRPr lang="en-GB" sz="1000" b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4C58C0B6-CC67-4452-8C1A-FA68258C991F}"/>
                </a:ext>
              </a:extLst>
            </p:cNvPr>
            <p:cNvSpPr/>
            <p:nvPr/>
          </p:nvSpPr>
          <p:spPr>
            <a:xfrm>
              <a:off x="476254" y="1468995"/>
              <a:ext cx="3275613" cy="370632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C42CF8-18E7-45C3-BDD7-7ECA69EEF582}"/>
              </a:ext>
            </a:extLst>
          </p:cNvPr>
          <p:cNvCxnSpPr>
            <a:cxnSpLocks/>
            <a:stCxn id="132" idx="0"/>
            <a:endCxn id="161" idx="6"/>
          </p:cNvCxnSpPr>
          <p:nvPr/>
        </p:nvCxnSpPr>
        <p:spPr>
          <a:xfrm rot="16200000" flipV="1">
            <a:off x="3384801" y="4105270"/>
            <a:ext cx="697452" cy="339332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7C2723EC-1962-4112-8619-269DDE03E312}"/>
              </a:ext>
            </a:extLst>
          </p:cNvPr>
          <p:cNvSpPr/>
          <p:nvPr/>
        </p:nvSpPr>
        <p:spPr>
          <a:xfrm>
            <a:off x="3380981" y="3834770"/>
            <a:ext cx="182880" cy="182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340B863-C2BB-4E80-8258-AAB04CCE3D28}"/>
              </a:ext>
            </a:extLst>
          </p:cNvPr>
          <p:cNvSpPr/>
          <p:nvPr/>
        </p:nvSpPr>
        <p:spPr>
          <a:xfrm>
            <a:off x="7819640" y="5535366"/>
            <a:ext cx="182880" cy="182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C39EDA1-5A43-4A61-B5DB-3EEE369BDB02}"/>
              </a:ext>
            </a:extLst>
          </p:cNvPr>
          <p:cNvSpPr/>
          <p:nvPr/>
        </p:nvSpPr>
        <p:spPr>
          <a:xfrm>
            <a:off x="3379983" y="5368540"/>
            <a:ext cx="182880" cy="182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4B475A9A-3670-4F62-9A0E-8BC279037872}"/>
              </a:ext>
            </a:extLst>
          </p:cNvPr>
          <p:cNvCxnSpPr>
            <a:cxnSpLocks/>
            <a:stCxn id="132" idx="4"/>
            <a:endCxn id="163" idx="6"/>
          </p:cNvCxnSpPr>
          <p:nvPr/>
        </p:nvCxnSpPr>
        <p:spPr>
          <a:xfrm rot="5400000">
            <a:off x="3406309" y="4963096"/>
            <a:ext cx="653438" cy="340330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0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raphic 86">
            <a:extLst>
              <a:ext uri="{FF2B5EF4-FFF2-40B4-BE49-F238E27FC236}">
                <a16:creationId xmlns:a16="http://schemas.microsoft.com/office/drawing/2014/main" id="{BFF57797-2A38-4DB2-850C-908DD0E3C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97" t="22753" r="1801" b="226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55D09EA-AEF7-421A-BC10-80554929A0D8}"/>
              </a:ext>
            </a:extLst>
          </p:cNvPr>
          <p:cNvGrpSpPr/>
          <p:nvPr/>
        </p:nvGrpSpPr>
        <p:grpSpPr>
          <a:xfrm>
            <a:off x="5649912" y="822267"/>
            <a:ext cx="5130987" cy="811779"/>
            <a:chOff x="4844140" y="1058046"/>
            <a:chExt cx="5130987" cy="811779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6B902B94-9111-4AE7-9956-050BAF399B74}"/>
                </a:ext>
              </a:extLst>
            </p:cNvPr>
            <p:cNvSpPr/>
            <p:nvPr/>
          </p:nvSpPr>
          <p:spPr>
            <a:xfrm>
              <a:off x="5403127" y="1058046"/>
              <a:ext cx="4572000" cy="3657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Publisher</a:t>
              </a:r>
              <a:endParaRPr lang="en-GB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A4E5567F-C607-4662-9EE8-BE1A9FA30711}"/>
                </a:ext>
              </a:extLst>
            </p:cNvPr>
            <p:cNvSpPr/>
            <p:nvPr/>
          </p:nvSpPr>
          <p:spPr>
            <a:xfrm>
              <a:off x="5403127" y="1504065"/>
              <a:ext cx="4572000" cy="36576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$ </a:t>
              </a:r>
              <a:r>
                <a:rPr lang="en-GB" sz="15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py</a:t>
              </a:r>
              <a:r>
                <a:rPr lang="en-GB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-3.9 pub_p5_glove_stream.py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06F80E64-21ED-4085-8AC9-32F5038E7A51}"/>
                </a:ext>
              </a:extLst>
            </p:cNvPr>
            <p:cNvSpPr/>
            <p:nvPr/>
          </p:nvSpPr>
          <p:spPr>
            <a:xfrm rot="16200000">
              <a:off x="4665713" y="1236474"/>
              <a:ext cx="811778" cy="4549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32-bit</a:t>
              </a:r>
              <a:endParaRPr lang="en-GB" sz="1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A50657E-8691-403D-B053-783227A7886B}"/>
              </a:ext>
            </a:extLst>
          </p:cNvPr>
          <p:cNvGrpSpPr/>
          <p:nvPr/>
        </p:nvGrpSpPr>
        <p:grpSpPr>
          <a:xfrm>
            <a:off x="5649912" y="2983530"/>
            <a:ext cx="5130987" cy="1273948"/>
            <a:chOff x="4844140" y="2579808"/>
            <a:chExt cx="5130987" cy="1273948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7C00D76C-1078-4E60-A954-9A7A69466E7D}"/>
                </a:ext>
              </a:extLst>
            </p:cNvPr>
            <p:cNvSpPr/>
            <p:nvPr/>
          </p:nvSpPr>
          <p:spPr>
            <a:xfrm>
              <a:off x="5403127" y="2579808"/>
              <a:ext cx="4572000" cy="3657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Subscriber</a:t>
              </a:r>
              <a:endParaRPr lang="en-GB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0E46DEA5-C1C0-4ED3-8478-7F38F114D075}"/>
                </a:ext>
              </a:extLst>
            </p:cNvPr>
            <p:cNvSpPr/>
            <p:nvPr/>
          </p:nvSpPr>
          <p:spPr>
            <a:xfrm>
              <a:off x="5403127" y="3025827"/>
              <a:ext cx="4572000" cy="36576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$ </a:t>
              </a:r>
              <a:r>
                <a:rPr lang="en-GB" sz="15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py</a:t>
              </a:r>
              <a:r>
                <a:rPr lang="en-GB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-3.6 </a:t>
              </a:r>
              <a:r>
                <a:rPr lang="fr-FR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sub_ur_ctrl.py</a:t>
              </a:r>
              <a:endParaRPr lang="en-GB" sz="1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2DDBE6F3-C597-484C-8764-5C65244CB541}"/>
                </a:ext>
              </a:extLst>
            </p:cNvPr>
            <p:cNvSpPr/>
            <p:nvPr/>
          </p:nvSpPr>
          <p:spPr>
            <a:xfrm>
              <a:off x="5403127" y="3487996"/>
              <a:ext cx="4572000" cy="36576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$ </a:t>
              </a:r>
              <a:r>
                <a:rPr lang="en-GB" sz="1500" dirty="0" err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py</a:t>
              </a:r>
              <a:r>
                <a:rPr lang="en-GB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-3.6 </a:t>
              </a:r>
              <a:r>
                <a:rPr lang="fr-FR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sub_abb_ctrl.py</a:t>
              </a:r>
              <a:endParaRPr lang="en-GB" sz="1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548AD6FA-20FE-49AF-A443-3589AF5145E4}"/>
                </a:ext>
              </a:extLst>
            </p:cNvPr>
            <p:cNvSpPr/>
            <p:nvPr/>
          </p:nvSpPr>
          <p:spPr>
            <a:xfrm rot="16200000">
              <a:off x="4434628" y="2989320"/>
              <a:ext cx="1273948" cy="4549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64-bit</a:t>
              </a:r>
              <a:endParaRPr lang="en-GB" sz="1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70828031-BBA8-4D53-9A8A-160DF2FF70F5}"/>
              </a:ext>
            </a:extLst>
          </p:cNvPr>
          <p:cNvSpPr/>
          <p:nvPr/>
        </p:nvSpPr>
        <p:spPr>
          <a:xfrm rot="16200000">
            <a:off x="3089037" y="2325678"/>
            <a:ext cx="3930129" cy="45492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Windows</a:t>
            </a:r>
            <a:endParaRPr lang="en-GB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AD83DDF3-49BB-486C-9ACD-5074B26F0AF7}"/>
              </a:ext>
            </a:extLst>
          </p:cNvPr>
          <p:cNvSpPr/>
          <p:nvPr/>
        </p:nvSpPr>
        <p:spPr>
          <a:xfrm>
            <a:off x="5472205" y="588076"/>
            <a:ext cx="5486400" cy="128016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0F26FCC0-05F0-4918-A830-20227B82E9D8}"/>
              </a:ext>
            </a:extLst>
          </p:cNvPr>
          <p:cNvSpPr/>
          <p:nvPr/>
        </p:nvSpPr>
        <p:spPr>
          <a:xfrm>
            <a:off x="5472205" y="2738158"/>
            <a:ext cx="5486400" cy="17789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57849C0-3C8A-469A-BCB1-033E59DAD6C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>
            <a:off x="8215405" y="1868236"/>
            <a:ext cx="0" cy="869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180A98D-E7EF-478A-9500-2883F37E074D}"/>
              </a:ext>
            </a:extLst>
          </p:cNvPr>
          <p:cNvSpPr/>
          <p:nvPr/>
        </p:nvSpPr>
        <p:spPr>
          <a:xfrm>
            <a:off x="3380981" y="3834770"/>
            <a:ext cx="182880" cy="1828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4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86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Parák Roman (184605)</dc:creator>
  <cp:lastModifiedBy>Parák Roman (184605)</cp:lastModifiedBy>
  <cp:revision>34</cp:revision>
  <dcterms:created xsi:type="dcterms:W3CDTF">2021-10-17T16:44:50Z</dcterms:created>
  <dcterms:modified xsi:type="dcterms:W3CDTF">2021-11-08T15:46:08Z</dcterms:modified>
</cp:coreProperties>
</file>