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76F35-FF3E-452A-BD9D-F67AAF676FC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147BC-2534-4C71-B80F-05BC6F2C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God forbid someone makes a change to an old program &amp; updated the timestamp—now you have no idea which one is ‘current’.  And maybe you’d like to see exactly what’s different about each one?</a:t>
            </a:r>
          </a:p>
          <a:p>
            <a:r>
              <a:rPr lang="en-US" dirty="0"/>
              <a:t>F*</a:t>
            </a:r>
            <a:r>
              <a:rPr lang="en-US" dirty="0" err="1"/>
              <a:t>cking</a:t>
            </a:r>
            <a:r>
              <a:rPr lang="en-US" dirty="0"/>
              <a:t> nightmare.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 the time-travelling all the time w/our </a:t>
            </a:r>
            <a:r>
              <a:rPr lang="en-US" dirty="0" err="1"/>
              <a:t>ute</a:t>
            </a:r>
            <a:r>
              <a:rPr lang="en-US" dirty="0"/>
              <a:t> job. I isolate recs that demonstrate a bug, create a dev build just from those records, see that the bug is there, then fix the code so the bug goes away &amp; commit.  That done I revert the code back to the pre-</a:t>
            </a:r>
            <a:r>
              <a:rPr lang="en-US" dirty="0" err="1"/>
              <a:t>bugfixing</a:t>
            </a:r>
            <a:r>
              <a:rPr lang="en-US" dirty="0"/>
              <a:t> state and run on a general purpose sampling of data &amp; do a PROC COMPARE on the results to make sure only the things I wanted changed have changed.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0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gave something like this talk to this group in Boston back in 2011 I think &amp; at that time I was agnostic on which system might be best—subversion &amp; mercurial were the other contenders.  No more—git won the 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Kraken</a:t>
            </a:r>
          </a:p>
          <a:p>
            <a:r>
              <a:rPr lang="en-US" dirty="0"/>
              <a:t>close whichever repo opens</a:t>
            </a:r>
          </a:p>
          <a:p>
            <a:r>
              <a:rPr lang="en-US" dirty="0"/>
              <a:t>start new</a:t>
            </a:r>
          </a:p>
          <a:p>
            <a:r>
              <a:rPr lang="en-US" dirty="0"/>
              <a:t>  git_demo1</a:t>
            </a:r>
          </a:p>
          <a:p>
            <a:r>
              <a:rPr lang="en-US" dirty="0"/>
              <a:t>  note it added a readme</a:t>
            </a:r>
          </a:p>
          <a:p>
            <a:r>
              <a:rPr lang="en-US" dirty="0"/>
              <a:t>  right-click under '</a:t>
            </a:r>
            <a:r>
              <a:rPr lang="en-US" dirty="0" err="1"/>
              <a:t>unstaged</a:t>
            </a:r>
            <a:r>
              <a:rPr lang="en-US" dirty="0"/>
              <a:t> files'</a:t>
            </a:r>
          </a:p>
          <a:p>
            <a:r>
              <a:rPr lang="en-US" dirty="0"/>
              <a:t>    create new</a:t>
            </a:r>
          </a:p>
          <a:p>
            <a:r>
              <a:rPr lang="en-US" dirty="0"/>
              <a:t>     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right-click that--&gt; open in default program.  for me that's sublime but there's no reason it can't be SAS or whatever you're using</a:t>
            </a:r>
          </a:p>
          <a:p>
            <a:r>
              <a:rPr lang="en-US" dirty="0"/>
              <a:t>      </a:t>
            </a:r>
            <a:r>
              <a:rPr lang="en-US" dirty="0" err="1"/>
              <a:t>hdr</a:t>
            </a:r>
            <a:endParaRPr lang="en-US" dirty="0"/>
          </a:p>
          <a:p>
            <a:r>
              <a:rPr lang="en-US" dirty="0"/>
              <a:t>      comment: Pulls some orders for suboxone.</a:t>
            </a:r>
          </a:p>
          <a:p>
            <a:endParaRPr lang="en-US" dirty="0"/>
          </a:p>
          <a:p>
            <a:r>
              <a:rPr lang="en-US" dirty="0"/>
              <a:t>      lib </a:t>
            </a:r>
            <a:r>
              <a:rPr lang="en-US" dirty="0" err="1"/>
              <a:t>vdw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clar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        create table </a:t>
            </a:r>
            <a:r>
              <a:rPr lang="en-US" dirty="0" err="1"/>
              <a:t>vdw.subox_orders</a:t>
            </a:r>
            <a:r>
              <a:rPr lang="en-US" dirty="0"/>
              <a:t> as</a:t>
            </a:r>
          </a:p>
          <a:p>
            <a:r>
              <a:rPr lang="en-US" dirty="0"/>
              <a:t>        select *</a:t>
            </a:r>
          </a:p>
          <a:p>
            <a:r>
              <a:rPr lang="en-US" dirty="0"/>
              <a:t>        from </a:t>
            </a:r>
            <a:r>
              <a:rPr lang="en-US" dirty="0" err="1"/>
              <a:t>clarity.order_med</a:t>
            </a:r>
            <a:endParaRPr lang="en-US" dirty="0"/>
          </a:p>
          <a:p>
            <a:r>
              <a:rPr lang="en-US" dirty="0"/>
              <a:t>        ;</a:t>
            </a:r>
          </a:p>
          <a:p>
            <a:r>
              <a:rPr lang="en-US" dirty="0"/>
              <a:t>      run</a:t>
            </a:r>
          </a:p>
          <a:p>
            <a:r>
              <a:rPr lang="en-US" dirty="0"/>
              <a:t>      back to kraken</a:t>
            </a:r>
          </a:p>
          <a:p>
            <a:r>
              <a:rPr lang="en-US" dirty="0"/>
              <a:t>      note '</a:t>
            </a:r>
            <a:r>
              <a:rPr lang="en-US" dirty="0" err="1"/>
              <a:t>unstaged</a:t>
            </a:r>
            <a:r>
              <a:rPr lang="en-US" dirty="0"/>
              <a:t> files'</a:t>
            </a:r>
          </a:p>
          <a:p>
            <a:r>
              <a:rPr lang="en-US" dirty="0"/>
              <a:t>      file menu -&gt; open in file manager</a:t>
            </a:r>
          </a:p>
          <a:p>
            <a:endParaRPr lang="en-US" dirty="0"/>
          </a:p>
          <a:p>
            <a:r>
              <a:rPr lang="en-US" dirty="0"/>
              <a:t>      note--not much different from normal stuff here--</a:t>
            </a:r>
            <a:r>
              <a:rPr lang="en-US" dirty="0" err="1"/>
              <a:t>sas</a:t>
            </a:r>
            <a:r>
              <a:rPr lang="en-US" dirty="0"/>
              <a:t> file, log file. the readme &amp; .git </a:t>
            </a:r>
            <a:r>
              <a:rPr lang="en-US" dirty="0" err="1"/>
              <a:t>dirs</a:t>
            </a:r>
            <a:r>
              <a:rPr lang="en-US" dirty="0"/>
              <a:t> are different, but that's it.</a:t>
            </a:r>
          </a:p>
          <a:p>
            <a:endParaRPr lang="en-US" dirty="0"/>
          </a:p>
          <a:p>
            <a:r>
              <a:rPr lang="en-US" dirty="0"/>
              <a:t>      back to kraken</a:t>
            </a:r>
          </a:p>
          <a:p>
            <a:r>
              <a:rPr lang="en-US" dirty="0"/>
              <a:t>      stage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commit title "just getting started"</a:t>
            </a:r>
          </a:p>
          <a:p>
            <a:r>
              <a:rPr lang="en-US" dirty="0"/>
              <a:t>      detail "a minimally functional pull of medication orders"</a:t>
            </a:r>
          </a:p>
          <a:p>
            <a:endParaRPr lang="en-US" dirty="0"/>
          </a:p>
          <a:p>
            <a:r>
              <a:rPr lang="en-US" dirty="0"/>
              <a:t>      edit readme.md</a:t>
            </a:r>
          </a:p>
          <a:p>
            <a:r>
              <a:rPr lang="en-US" dirty="0"/>
              <a:t>        md means markdown. it's just text really</a:t>
            </a:r>
          </a:p>
          <a:p>
            <a:r>
              <a:rPr lang="en-US" dirty="0"/>
              <a:t>        feel free to ignore--it's just a convention.</a:t>
            </a:r>
          </a:p>
          <a:p>
            <a:endParaRPr lang="en-US" dirty="0"/>
          </a:p>
          <a:p>
            <a:r>
              <a:rPr lang="en-US" dirty="0"/>
              <a:t>      but note the 'file changes in working directory' at the top--show those</a:t>
            </a:r>
          </a:p>
          <a:p>
            <a:r>
              <a:rPr lang="en-US" dirty="0"/>
              <a:t>      stage readme.md</a:t>
            </a:r>
          </a:p>
          <a:p>
            <a:r>
              <a:rPr lang="en-US" dirty="0"/>
              <a:t>      right-click the log </a:t>
            </a:r>
            <a:r>
              <a:rPr lang="en-US" dirty="0" err="1"/>
              <a:t>tho</a:t>
            </a:r>
            <a:r>
              <a:rPr lang="en-US" dirty="0"/>
              <a:t>--ignore that--ignore all files w/the extension .log actually</a:t>
            </a:r>
          </a:p>
          <a:p>
            <a:endParaRPr lang="en-US" dirty="0"/>
          </a:p>
          <a:p>
            <a:r>
              <a:rPr lang="en-US" dirty="0"/>
              <a:t>      kraken made us a new file--.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        again--only text</a:t>
            </a:r>
          </a:p>
          <a:p>
            <a:r>
              <a:rPr lang="en-US" dirty="0"/>
              <a:t>        contents are pretty self explanatory</a:t>
            </a:r>
          </a:p>
          <a:p>
            <a:r>
              <a:rPr lang="en-US" dirty="0"/>
              <a:t>        you can add other things here too</a:t>
            </a:r>
          </a:p>
          <a:p>
            <a:r>
              <a:rPr lang="en-US" dirty="0"/>
              <a:t>        let's add *.sas7bdat</a:t>
            </a:r>
          </a:p>
          <a:p>
            <a:endParaRPr lang="en-US" dirty="0"/>
          </a:p>
          <a:p>
            <a:r>
              <a:rPr lang="en-US" dirty="0"/>
              <a:t>      stage 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      commit</a:t>
            </a:r>
          </a:p>
          <a:p>
            <a:endParaRPr lang="en-US" dirty="0"/>
          </a:p>
          <a:p>
            <a:r>
              <a:rPr lang="en-US" dirty="0"/>
              <a:t>      So now we have 3 commits</a:t>
            </a:r>
          </a:p>
          <a:p>
            <a:r>
              <a:rPr lang="en-US" dirty="0"/>
              <a:t>        click each one &amp; show that it shows which files have changed.</a:t>
            </a:r>
          </a:p>
          <a:p>
            <a:r>
              <a:rPr lang="en-US" dirty="0"/>
              <a:t>      Neat!</a:t>
            </a:r>
          </a:p>
          <a:p>
            <a:endParaRPr lang="en-US" dirty="0"/>
          </a:p>
          <a:p>
            <a:r>
              <a:rPr lang="en-US" dirty="0"/>
              <a:t>      But let's work on our program a bit.  It's right now pulling all medication orders, but we only want</a:t>
            </a:r>
          </a:p>
          <a:p>
            <a:r>
              <a:rPr lang="en-US" dirty="0"/>
              <a:t>      ones for suboxone.  Those are:</a:t>
            </a:r>
          </a:p>
          <a:p>
            <a:r>
              <a:rPr lang="en-US" dirty="0"/>
              <a:t>      72376, 52421, 72375, 72382, 52420, 133602, 133598, 72381, 89168, 133597,</a:t>
            </a:r>
          </a:p>
          <a:p>
            <a:r>
              <a:rPr lang="en-US" dirty="0"/>
              <a:t>      133601, 134725, 134724, 134723, 144486, 148759, 144472, 156839, 156840,</a:t>
            </a:r>
          </a:p>
          <a:p>
            <a:r>
              <a:rPr lang="en-US" dirty="0"/>
              <a:t>      147766, 153825, 151929, 156841, 144501, 15831, 152266, 155947, 159267</a:t>
            </a:r>
          </a:p>
          <a:p>
            <a:endParaRPr lang="en-US" dirty="0"/>
          </a:p>
          <a:p>
            <a:r>
              <a:rPr lang="en-US" dirty="0"/>
              <a:t>      add those in a where clause. run.</a:t>
            </a:r>
          </a:p>
          <a:p>
            <a:endParaRPr lang="en-US" dirty="0"/>
          </a:p>
          <a:p>
            <a:r>
              <a:rPr lang="en-US" dirty="0"/>
              <a:t>      stage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commit "Zeroing in on suboxone orders"</a:t>
            </a:r>
          </a:p>
          <a:p>
            <a:endParaRPr lang="en-US" dirty="0"/>
          </a:p>
          <a:p>
            <a:r>
              <a:rPr lang="en-US" dirty="0"/>
              <a:t>      Later on we notice we're getting a ton of empty columns, wasting space &amp; time inspecting them.  Lets fix that</a:t>
            </a:r>
          </a:p>
          <a:p>
            <a:r>
              <a:rPr lang="en-US" dirty="0"/>
              <a:t>      select </a:t>
            </a:r>
            <a:r>
              <a:rPr lang="en-US" dirty="0" err="1"/>
              <a:t>om.order_med_id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om.pat_id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om.pat_enc_csn_id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om.ordering_date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om.pharmacy_id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om.medication_id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om.sig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om.quantity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om.refills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om.start_date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om.end_date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om.med_presc_prov_id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om.update_date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om.order_inst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om.discon_user_id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om.discon_time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om.order_start_time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om.order_end_time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om.workstation_id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om.authrzing_prov_id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om.ord_prov_id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om.is_pending_ord_yn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om.med_comments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om.refills_remaining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om.med_dis_disp_qty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om.order_class_c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om.rsn_for_discon_c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om.order_status_c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om.ord_creatr_user_id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om.pat_loc_id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om.hv_discrete_dose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om.hv_discr_freq_id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om.hv_dose_unit_c</a:t>
            </a:r>
            <a:endParaRPr lang="en-US" dirty="0"/>
          </a:p>
          <a:p>
            <a:r>
              <a:rPr lang="en-US" dirty="0"/>
              <a:t>      , </a:t>
            </a:r>
            <a:r>
              <a:rPr lang="en-US" dirty="0" err="1"/>
              <a:t>om.med_route_c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kraken</a:t>
            </a:r>
          </a:p>
          <a:p>
            <a:r>
              <a:rPr lang="en-US" dirty="0"/>
              <a:t>      view changes</a:t>
            </a:r>
          </a:p>
          <a:p>
            <a:r>
              <a:rPr lang="en-US" dirty="0"/>
              <a:t>      stage </a:t>
            </a:r>
            <a:r>
              <a:rPr lang="en-US" dirty="0" err="1"/>
              <a:t>main.sas</a:t>
            </a:r>
            <a:endParaRPr lang="en-US" dirty="0"/>
          </a:p>
          <a:p>
            <a:r>
              <a:rPr lang="en-US" dirty="0"/>
              <a:t>      commit "Refined field list"</a:t>
            </a:r>
          </a:p>
          <a:p>
            <a:endParaRPr lang="en-US" dirty="0"/>
          </a:p>
          <a:p>
            <a:r>
              <a:rPr lang="en-US" dirty="0"/>
              <a:t>      Note that I'm only using the commit summary &amp; not the description--that's arguably bad practice, but </a:t>
            </a:r>
            <a:r>
              <a:rPr lang="en-US" dirty="0" err="1"/>
              <a:t>whatevs</a:t>
            </a:r>
            <a:r>
              <a:rPr lang="en-US" dirty="0"/>
              <a:t>--it's a demo. In real life, you can include as much detail as you like--include URLs to issues on your issue tracker, etc.</a:t>
            </a:r>
          </a:p>
          <a:p>
            <a:endParaRPr lang="en-US" dirty="0"/>
          </a:p>
          <a:p>
            <a:r>
              <a:rPr lang="en-US" dirty="0"/>
              <a:t>      Now let's look at the diff view.</a:t>
            </a:r>
          </a:p>
          <a:p>
            <a:r>
              <a:rPr lang="en-US" dirty="0"/>
              <a:t>        pick a commit</a:t>
            </a:r>
          </a:p>
          <a:p>
            <a:r>
              <a:rPr lang="en-US" dirty="0"/>
              <a:t>        the files that were affected in that commit are listed on the right--click one.</a:t>
            </a:r>
          </a:p>
          <a:p>
            <a:r>
              <a:rPr lang="en-US" dirty="0"/>
              <a:t>        how cool is that?</a:t>
            </a:r>
          </a:p>
          <a:p>
            <a:endParaRPr lang="en-US" dirty="0"/>
          </a:p>
          <a:p>
            <a:r>
              <a:rPr lang="en-US" dirty="0"/>
              <a:t>      So you can see it's useful even if you're the only one ever touching this code.</a:t>
            </a:r>
          </a:p>
          <a:p>
            <a:r>
              <a:rPr lang="en-US" dirty="0"/>
              <a:t>        It's a safety-net.</a:t>
            </a:r>
          </a:p>
          <a:p>
            <a:r>
              <a:rPr lang="en-US" dirty="0"/>
              <a:t>        When something is minimally functional--you save the state.</a:t>
            </a:r>
          </a:p>
          <a:p>
            <a:r>
              <a:rPr lang="en-US" dirty="0"/>
              <a:t>        And now--you can be bold.</a:t>
            </a:r>
          </a:p>
          <a:p>
            <a:r>
              <a:rPr lang="en-US" dirty="0"/>
              <a:t>          remove dead-ends in your code that increase the burden of reading it later</a:t>
            </a:r>
          </a:p>
          <a:p>
            <a:r>
              <a:rPr lang="en-US" dirty="0"/>
              <a:t>          try something completely different</a:t>
            </a:r>
          </a:p>
          <a:p>
            <a:r>
              <a:rPr lang="en-US" dirty="0"/>
              <a:t>          you can always get back to your previously functional state.</a:t>
            </a:r>
          </a:p>
          <a:p>
            <a:r>
              <a:rPr lang="en-US" dirty="0"/>
              <a:t>          it's like saving in a video game before you open the door to the boss monster</a:t>
            </a:r>
          </a:p>
          <a:p>
            <a:endParaRPr lang="en-US" dirty="0"/>
          </a:p>
          <a:p>
            <a:r>
              <a:rPr lang="en-US" dirty="0"/>
              <a:t>      So--now imagine we have a good job that we like, and we want to share it with others.  Which we did w/the Utilities repo.</a:t>
            </a:r>
          </a:p>
          <a:p>
            <a:endParaRPr lang="en-US" dirty="0"/>
          </a:p>
          <a:p>
            <a:r>
              <a:rPr lang="en-US" dirty="0"/>
              <a:t>      go to https://github.com/kpwhri</a:t>
            </a:r>
          </a:p>
          <a:p>
            <a:r>
              <a:rPr lang="en-US" dirty="0"/>
              <a:t>      new repo: </a:t>
            </a:r>
            <a:r>
              <a:rPr lang="en-US" dirty="0" err="1"/>
              <a:t>vdw_utilities</a:t>
            </a:r>
            <a:endParaRPr lang="en-US" dirty="0"/>
          </a:p>
          <a:p>
            <a:r>
              <a:rPr lang="en-US" dirty="0"/>
              <a:t>      private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github</a:t>
            </a:r>
            <a:r>
              <a:rPr lang="en-US" dirty="0"/>
              <a:t> shows the tutorial page for a new empty repo, but we can ignore all but the remote</a:t>
            </a:r>
          </a:p>
          <a:p>
            <a:r>
              <a:rPr lang="en-US" dirty="0"/>
              <a:t>      </a:t>
            </a:r>
            <a:r>
              <a:rPr lang="en-US" dirty="0" err="1"/>
              <a:t>git@github.com:kpwhri</a:t>
            </a:r>
            <a:r>
              <a:rPr lang="en-US" dirty="0"/>
              <a:t>/</a:t>
            </a:r>
            <a:r>
              <a:rPr lang="en-US" dirty="0" err="1"/>
              <a:t>vdw_utilities.git</a:t>
            </a:r>
            <a:endParaRPr lang="en-US" dirty="0"/>
          </a:p>
          <a:p>
            <a:r>
              <a:rPr lang="en-US" dirty="0"/>
              <a:t>      copy that</a:t>
            </a:r>
          </a:p>
          <a:p>
            <a:r>
              <a:rPr lang="en-US" dirty="0"/>
              <a:t>      kraken</a:t>
            </a:r>
          </a:p>
          <a:p>
            <a:r>
              <a:rPr lang="en-US" dirty="0"/>
              <a:t>      remotes--hit plus button</a:t>
            </a:r>
          </a:p>
          <a:p>
            <a:r>
              <a:rPr lang="en-US" dirty="0"/>
              <a:t>      name ('private </a:t>
            </a:r>
            <a:r>
              <a:rPr lang="en-US" dirty="0" err="1"/>
              <a:t>github</a:t>
            </a:r>
            <a:r>
              <a:rPr lang="en-US" dirty="0"/>
              <a:t>') &amp; paste in the remote spec</a:t>
            </a:r>
          </a:p>
          <a:p>
            <a:r>
              <a:rPr lang="en-US" dirty="0"/>
              <a:t>      right click local -&gt; master: set upstream</a:t>
            </a:r>
          </a:p>
          <a:p>
            <a:r>
              <a:rPr lang="en-US" dirty="0"/>
              <a:t>      specify the name you gave when you created the remote</a:t>
            </a:r>
          </a:p>
          <a:p>
            <a:r>
              <a:rPr lang="en-US" dirty="0"/>
              <a:t>      hit push button up top</a:t>
            </a:r>
          </a:p>
          <a:p>
            <a:r>
              <a:rPr lang="en-US" dirty="0"/>
              <a:t>      wait for success message</a:t>
            </a:r>
          </a:p>
          <a:p>
            <a:r>
              <a:rPr lang="en-US" dirty="0"/>
              <a:t>      refresh browser</a:t>
            </a:r>
          </a:p>
          <a:p>
            <a:endParaRPr lang="en-US" dirty="0"/>
          </a:p>
          <a:p>
            <a:r>
              <a:rPr lang="en-US" dirty="0"/>
              <a:t>      Now code and all commits/diffs are backed up &amp; available for download!</a:t>
            </a:r>
          </a:p>
          <a:p>
            <a:endParaRPr lang="en-US" dirty="0"/>
          </a:p>
          <a:p>
            <a:r>
              <a:rPr lang="en-US" dirty="0"/>
              <a:t>      Forking</a:t>
            </a:r>
          </a:p>
          <a:p>
            <a:r>
              <a:rPr lang="en-US" dirty="0"/>
              <a:t>        even better for collaboration!</a:t>
            </a:r>
          </a:p>
          <a:p>
            <a:r>
              <a:rPr lang="en-US" dirty="0"/>
              <a:t>        you get your own copy of the repo</a:t>
            </a:r>
          </a:p>
          <a:p>
            <a:r>
              <a:rPr lang="en-US" dirty="0"/>
              <a:t>        can make changes to your copy--test, make sure it works</a:t>
            </a:r>
          </a:p>
          <a:p>
            <a:r>
              <a:rPr lang="en-US" dirty="0"/>
              <a:t>        then push up to your copy</a:t>
            </a:r>
          </a:p>
          <a:p>
            <a:r>
              <a:rPr lang="en-US" dirty="0"/>
              <a:t>        then, submit a pull request!</a:t>
            </a:r>
          </a:p>
          <a:p>
            <a:endParaRPr lang="en-US" dirty="0"/>
          </a:p>
          <a:p>
            <a:r>
              <a:rPr lang="en-US" dirty="0"/>
              <a:t>        https://github.com/kpwhri/VDW-Census</a:t>
            </a:r>
          </a:p>
          <a:p>
            <a:r>
              <a:rPr lang="en-US" dirty="0"/>
              <a:t>        hit fork to fork into </a:t>
            </a:r>
            <a:r>
              <a:rPr lang="en-US" dirty="0" err="1"/>
              <a:t>rpardee</a:t>
            </a:r>
            <a:endParaRPr lang="en-US" dirty="0"/>
          </a:p>
          <a:p>
            <a:r>
              <a:rPr lang="en-US" dirty="0"/>
              <a:t>        now I'm in </a:t>
            </a:r>
            <a:r>
              <a:rPr lang="en-US" dirty="0" err="1"/>
              <a:t>rpardee</a:t>
            </a:r>
            <a:r>
              <a:rPr lang="en-US" dirty="0"/>
              <a:t>/VDW-Census</a:t>
            </a:r>
          </a:p>
          <a:p>
            <a:r>
              <a:rPr lang="en-US" dirty="0"/>
              <a:t>        clone--copy</a:t>
            </a:r>
          </a:p>
          <a:p>
            <a:r>
              <a:rPr lang="en-US" dirty="0"/>
              <a:t>        kraken--new</a:t>
            </a:r>
          </a:p>
          <a:p>
            <a:r>
              <a:rPr lang="en-US" dirty="0"/>
              <a:t>        make trivial change</a:t>
            </a:r>
          </a:p>
          <a:p>
            <a:r>
              <a:rPr lang="en-US" dirty="0"/>
              <a:t>        stage</a:t>
            </a:r>
          </a:p>
          <a:p>
            <a:r>
              <a:rPr lang="en-US" dirty="0"/>
              <a:t>        commit</a:t>
            </a:r>
          </a:p>
          <a:p>
            <a:r>
              <a:rPr lang="en-US" dirty="0"/>
              <a:t>        </a:t>
            </a:r>
            <a:r>
              <a:rPr lang="en-US" dirty="0" err="1"/>
              <a:t>pussh</a:t>
            </a:r>
            <a:endParaRPr lang="en-US" dirty="0"/>
          </a:p>
          <a:p>
            <a:r>
              <a:rPr lang="en-US" dirty="0"/>
              <a:t>        note # of commits on </a:t>
            </a:r>
            <a:r>
              <a:rPr lang="en-US" dirty="0" err="1"/>
              <a:t>rpardee</a:t>
            </a:r>
            <a:r>
              <a:rPr lang="en-US" dirty="0"/>
              <a:t>/VDW-Census</a:t>
            </a:r>
          </a:p>
          <a:p>
            <a:r>
              <a:rPr lang="en-US" dirty="0"/>
              <a:t>        then refresh</a:t>
            </a:r>
          </a:p>
          <a:p>
            <a:r>
              <a:rPr lang="en-US" dirty="0"/>
              <a:t>        hit create pull 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147BC-2534-4C71-B80F-05BC6F2C5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7ABA-DE04-4941-8FC8-D6C154D5F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0EDD6-1EE0-4830-BCBF-0937B9776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439B-952E-4EDB-9FE6-911F45F2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0191-051A-4D65-8924-5753FEF6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534B-2ED2-4BA2-8456-90F1B56A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8C56-6F2D-41A8-9C5F-C1484A6D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B15A3-7619-450D-956B-8A4DD772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E06B-E7C3-42E4-8F92-D1F0B732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9D68-B3F6-49A3-B13F-20DCB97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6F34-94BB-43A6-AF80-A5126BE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18171-611D-414F-A045-E707728C5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3210A-38C4-47AD-9AA2-DCBC6318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AAD24-B779-4070-907B-6C60FC5F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F908-FF20-4AB8-B746-6435D6EB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9E32-3B16-48E9-A2F2-46E783FC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1590-6E76-4129-976B-5BC8DBD1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8DEF-2640-4BB6-A0AF-577AA2EA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84016-8E78-470C-ADE2-22FED484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B045-6482-4BB9-B6B4-979F82E9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AF6C-E10B-4E42-8C9A-D4BD7601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9999-F58E-4D3E-A83D-ACB5ABA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348C-4896-4A4A-AFF1-53E37F0E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4A94-93F4-493A-BC14-A1D7E133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9522-4228-4109-AB6D-212A988C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A1FC-2457-4EA0-931F-6650B5F3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E4E7-0A6B-4392-8783-63D83AB2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4D88-1856-4D5E-8D75-DDA1DA64E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973CB-4747-4B31-B65D-1D49C520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80F2E-693A-490B-ADD5-361EDE73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03B5-B427-43E8-8DCF-2E46301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B613-4B38-4437-A922-E293B5EE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B03A-C48A-4B25-AB7B-C8E4F1B7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DBB1-FDEA-4758-9DFC-7FD30917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BE0A9-5ABA-4038-913C-5DEDFE7F1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A324F-FDDC-431B-BC21-479D3BC9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19A45-2F06-410F-B425-0194BA45C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B524C-2392-4938-A4F3-2398B4F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635DD-F1E2-4A69-A315-12CB7CC8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1E956-05AA-4AB7-8528-8069AFB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F76-83DB-40B7-8B01-BE0179C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375A3-18C6-457A-A5ED-C2D4D3E3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5C247-9E49-4DD8-AED6-77246BE9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78169-8302-4E33-9519-24572A78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7ADEB-1861-4052-9DBE-794E9D15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F4EC3-85E8-4AD0-BD58-712C06C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F1DF6-8A0D-4C26-8393-634C6294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7D30-1571-4536-9896-AA913095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C880-5253-455B-AE0C-6C9340ED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6AECD-FC1A-409E-8CA8-C636F212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60B5-4E86-4BFB-8B7A-EECE2386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76B45-C5A4-47CC-8669-10318306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7934-B6A4-4A07-9E74-33BF2A6D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2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E141-7032-4053-8B86-5B59191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FFA45-A7AF-4CA3-8648-CECCAC953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FB9A6-6250-4E17-97E7-C2B47D41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0FD4-6FBF-4BC2-B8F4-639FD084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84DAB-B359-481C-8362-AB3BD22A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C522A-5B97-4FE0-A7B9-4A9D03ED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052CE-43D0-490A-9291-E4EFE7F7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E285E-E884-4E92-831A-7B4DBC68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84D6-3CD1-48D7-A218-D3B1C59EE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09D2-78C2-4BE3-8DE8-0A40F67C6D1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152C-3B24-47B0-BE32-08D7F1F7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4DAE-817A-4FC6-B336-538AC32A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9912-F2D1-46D3-9EDD-8F6EEF8B5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sh.kp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78B0-CE27-4DF8-8324-E7BF0FFC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for VDW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B9684-1CF4-454A-B6D2-6235E4D69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Roy Pardee</a:t>
            </a:r>
          </a:p>
        </p:txBody>
      </p:sp>
    </p:spTree>
    <p:extLst>
      <p:ext uri="{BB962C8B-B14F-4D97-AF65-F5344CB8AC3E}">
        <p14:creationId xmlns:p14="http://schemas.microsoft.com/office/powerpoint/2010/main" val="55177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75D0-935F-47A2-9ED2-072AD0F5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seen a directory listing like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FC8F-E2CB-4CEB-8E81-657108B3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803"/>
            <a:ext cx="10515600" cy="498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/>
              <a:t>/warehouse</a:t>
            </a:r>
          </a:p>
          <a:p>
            <a:pPr marL="0" indent="0">
              <a:buNone/>
            </a:pPr>
            <a:r>
              <a:rPr lang="en-US" altLang="en-US" sz="1800" dirty="0"/>
              <a:t>  /programming</a:t>
            </a:r>
          </a:p>
          <a:p>
            <a:pPr marL="0" indent="0">
              <a:buNone/>
            </a:pPr>
            <a:r>
              <a:rPr lang="en-US" altLang="en-US" sz="1800" dirty="0"/>
              <a:t>    /programs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pull_data2.sas</a:t>
            </a:r>
          </a:p>
          <a:p>
            <a:pPr marL="0" indent="0">
              <a:buNone/>
            </a:pPr>
            <a:r>
              <a:rPr lang="en-US" altLang="en-US" sz="1800" dirty="0"/>
              <a:t>      pull_data3.sas</a:t>
            </a:r>
          </a:p>
          <a:p>
            <a:pPr marL="0" indent="0">
              <a:buNone/>
            </a:pPr>
            <a:r>
              <a:rPr lang="en-US" altLang="en-US" sz="1800" dirty="0"/>
              <a:t>      pull_data4.sas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pull_data_final.sas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pull_data_final2.sas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pull_data_final_kill_me.sas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die_die_die.sas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      die_die_die2.sas</a:t>
            </a:r>
          </a:p>
          <a:p>
            <a:pPr marL="0" indent="0"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pull_data_new.sas</a:t>
            </a:r>
            <a:endParaRPr lang="en-US" alt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27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DD64-FDD5-4824-B5E9-D39B3CA3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Source Code Control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D80D-2A34-4B6A-8910-0CC2D881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AKA “Version Control”</a:t>
            </a:r>
          </a:p>
          <a:p>
            <a:r>
              <a:rPr lang="en-US" dirty="0"/>
              <a:t>Tools for storing changes to files (programs, spreadsheets, etc.) over time, so that you can</a:t>
            </a:r>
          </a:p>
          <a:p>
            <a:pPr lvl="1"/>
            <a:r>
              <a:rPr lang="en-US" dirty="0"/>
              <a:t>See exactly </a:t>
            </a:r>
          </a:p>
          <a:p>
            <a:pPr lvl="2"/>
            <a:r>
              <a:rPr lang="en-US" dirty="0"/>
              <a:t>What changed,</a:t>
            </a:r>
          </a:p>
          <a:p>
            <a:pPr lvl="2"/>
            <a:r>
              <a:rPr lang="en-US" dirty="0"/>
              <a:t>When it changed, and</a:t>
            </a:r>
          </a:p>
          <a:p>
            <a:pPr lvl="2"/>
            <a:r>
              <a:rPr lang="en-US" dirty="0"/>
              <a:t>Who changed it.</a:t>
            </a:r>
          </a:p>
          <a:p>
            <a:pPr lvl="1"/>
            <a:r>
              <a:rPr lang="en-US" dirty="0"/>
              <a:t>Reverse any changes that turned out to be bad</a:t>
            </a:r>
          </a:p>
          <a:p>
            <a:pPr lvl="1"/>
            <a:r>
              <a:rPr lang="en-US" dirty="0"/>
              <a:t>Travel back and forth in time to see how program changes affect output</a:t>
            </a:r>
          </a:p>
          <a:p>
            <a:r>
              <a:rPr lang="en-US" dirty="0"/>
              <a:t>It’s like </a:t>
            </a:r>
            <a:r>
              <a:rPr lang="en-US" dirty="0" err="1"/>
              <a:t>winword’s</a:t>
            </a:r>
            <a:r>
              <a:rPr lang="en-US" dirty="0"/>
              <a:t> “Track Changes”, except for </a:t>
            </a:r>
            <a:r>
              <a:rPr lang="en-US" b="1" dirty="0"/>
              <a:t>sets of files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other words, it’s a big-ass “undo” button that works across files.</a:t>
            </a:r>
          </a:p>
        </p:txBody>
      </p:sp>
    </p:spTree>
    <p:extLst>
      <p:ext uri="{BB962C8B-B14F-4D97-AF65-F5344CB8AC3E}">
        <p14:creationId xmlns:p14="http://schemas.microsoft.com/office/powerpoint/2010/main" val="271742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5EAA-AD96-4A41-B52E-F0A4DDDD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6FA6-02A7-417E-BD2D-56B681D7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multi-platform, free and open-source software package for doing version control.</a:t>
            </a:r>
          </a:p>
          <a:p>
            <a:r>
              <a:rPr lang="en-US" dirty="0"/>
              <a:t>Developed for the people working on the </a:t>
            </a:r>
            <a:r>
              <a:rPr lang="en-US" dirty="0" err="1"/>
              <a:t>linux</a:t>
            </a:r>
            <a:r>
              <a:rPr lang="en-US" dirty="0"/>
              <a:t> kernel.</a:t>
            </a:r>
          </a:p>
          <a:p>
            <a:r>
              <a:rPr lang="en-US" dirty="0"/>
              <a:t>Wildly popular.</a:t>
            </a:r>
          </a:p>
          <a:p>
            <a:r>
              <a:rPr lang="en-US" dirty="0"/>
              <a:t>Back in the day, a command-line </a:t>
            </a:r>
            <a:r>
              <a:rPr lang="en-US" strike="sngStrike" dirty="0"/>
              <a:t>nightmare</a:t>
            </a:r>
            <a:r>
              <a:rPr lang="en-US" dirty="0"/>
              <a:t> experience.</a:t>
            </a:r>
          </a:p>
          <a:p>
            <a:r>
              <a:rPr lang="en-US" dirty="0"/>
              <a:t>Now—lovely GUI tools!</a:t>
            </a:r>
          </a:p>
          <a:p>
            <a:pPr lvl="1"/>
            <a:r>
              <a:rPr lang="en-US" dirty="0"/>
              <a:t>I’m going to show </a:t>
            </a:r>
            <a:r>
              <a:rPr lang="en-US" dirty="0" err="1"/>
              <a:t>GitKraken</a:t>
            </a:r>
            <a:endParaRPr lang="en-US" dirty="0"/>
          </a:p>
          <a:p>
            <a:pPr lvl="1"/>
            <a:r>
              <a:rPr lang="en-US" dirty="0" err="1"/>
              <a:t>SourceTree</a:t>
            </a:r>
            <a:r>
              <a:rPr lang="en-US" dirty="0"/>
              <a:t> also popular (esp. at Kaiser)</a:t>
            </a:r>
          </a:p>
        </p:txBody>
      </p:sp>
    </p:spTree>
    <p:extLst>
      <p:ext uri="{BB962C8B-B14F-4D97-AF65-F5344CB8AC3E}">
        <p14:creationId xmlns:p14="http://schemas.microsoft.com/office/powerpoint/2010/main" val="73458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CD79-3BCE-4853-853E-E021D04B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great about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8CDF-1694-4158-AA80-6B927B21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lightweight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No server necessary</a:t>
            </a:r>
          </a:p>
          <a:p>
            <a:pPr lvl="1"/>
            <a:r>
              <a:rPr lang="en-US" dirty="0"/>
              <a:t>Installs w/out admin permissions</a:t>
            </a:r>
          </a:p>
          <a:p>
            <a:r>
              <a:rPr lang="en-US" dirty="0"/>
              <a:t>Attaches names to changes</a:t>
            </a:r>
          </a:p>
          <a:p>
            <a:r>
              <a:rPr lang="en-US" dirty="0"/>
              <a:t>Easily copy just the changed files from one place to another</a:t>
            </a:r>
          </a:p>
          <a:p>
            <a:pPr lvl="1"/>
            <a:r>
              <a:rPr lang="en-US" dirty="0"/>
              <a:t>So good for deployment</a:t>
            </a:r>
          </a:p>
          <a:p>
            <a:pPr lvl="1"/>
            <a:r>
              <a:rPr lang="en-US" dirty="0"/>
              <a:t>And see exactly what’s different</a:t>
            </a:r>
          </a:p>
          <a:p>
            <a:pPr lvl="1"/>
            <a:r>
              <a:rPr lang="en-US" dirty="0"/>
              <a:t>And reject changes you don’t like</a:t>
            </a:r>
          </a:p>
          <a:p>
            <a:r>
              <a:rPr lang="en-US" dirty="0"/>
              <a:t>ENOUGH YAPPING—DEMO TIME!</a:t>
            </a:r>
          </a:p>
        </p:txBody>
      </p:sp>
    </p:spTree>
    <p:extLst>
      <p:ext uri="{BB962C8B-B14F-4D97-AF65-F5344CB8AC3E}">
        <p14:creationId xmlns:p14="http://schemas.microsoft.com/office/powerpoint/2010/main" val="196926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35F6-36EB-42EB-93D9-5570EC4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&amp;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C7DF-3139-4909-B6A3-C8A91976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KP staff can get at a KP-internal install of </a:t>
            </a:r>
            <a:r>
              <a:rPr lang="en-US" dirty="0" err="1"/>
              <a:t>BitBucket</a:t>
            </a:r>
            <a:r>
              <a:rPr lang="en-US" dirty="0"/>
              <a:t> (a </a:t>
            </a:r>
            <a:r>
              <a:rPr lang="en-US" dirty="0" err="1"/>
              <a:t>github</a:t>
            </a:r>
            <a:r>
              <a:rPr lang="en-US"/>
              <a:t>-workalike)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https://stash.kp.org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Perfect for CESR code!</a:t>
            </a:r>
          </a:p>
          <a:p>
            <a:r>
              <a:rPr lang="en-US" dirty="0"/>
              <a:t>Git is awesome for text files, but less so for binaries.</a:t>
            </a:r>
          </a:p>
          <a:p>
            <a:pPr lvl="1"/>
            <a:r>
              <a:rPr lang="en-US" dirty="0"/>
              <a:t>No diff functionality. </a:t>
            </a:r>
          </a:p>
          <a:p>
            <a:pPr lvl="1"/>
            <a:r>
              <a:rPr lang="en-US" dirty="0"/>
              <a:t>If any bit changes, it saves a new version of the file.</a:t>
            </a:r>
          </a:p>
          <a:p>
            <a:pPr lvl="1"/>
            <a:r>
              <a:rPr lang="en-US" dirty="0"/>
              <a:t>Can bulk up an otherwise svelte repo.</a:t>
            </a:r>
          </a:p>
        </p:txBody>
      </p:sp>
    </p:spTree>
    <p:extLst>
      <p:ext uri="{BB962C8B-B14F-4D97-AF65-F5344CB8AC3E}">
        <p14:creationId xmlns:p14="http://schemas.microsoft.com/office/powerpoint/2010/main" val="395406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1743</Words>
  <Application>Microsoft Office PowerPoint</Application>
  <PresentationFormat>Widescreen</PresentationFormat>
  <Paragraphs>222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Git for VDW Work</vt:lpstr>
      <vt:lpstr>Ever seen a directory listing like this?</vt:lpstr>
      <vt:lpstr>What is Source Code Control?</vt:lpstr>
      <vt:lpstr>What is git?</vt:lpstr>
      <vt:lpstr>What’s so great about git?</vt:lpstr>
      <vt:lpstr>Details &amp; 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VDW Work</dc:title>
  <dc:creator>Pardee, Roy</dc:creator>
  <cp:lastModifiedBy>Pardee, Roy</cp:lastModifiedBy>
  <cp:revision>21</cp:revision>
  <dcterms:created xsi:type="dcterms:W3CDTF">2018-10-04T19:12:30Z</dcterms:created>
  <dcterms:modified xsi:type="dcterms:W3CDTF">2018-10-23T18:12:37Z</dcterms:modified>
</cp:coreProperties>
</file>