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6.xml" ContentType="application/vnd.openxmlformats-officedocument.theme+xml"/>
  <Override PartName="/ppt/slideLayouts/slideLayout2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7" r:id="rId2"/>
    <p:sldMasterId id="2147483670" r:id="rId3"/>
    <p:sldMasterId id="2147483676" r:id="rId4"/>
    <p:sldMasterId id="2147483682" r:id="rId5"/>
    <p:sldMasterId id="2147483686" r:id="rId6"/>
    <p:sldMasterId id="2147483693" r:id="rId7"/>
  </p:sldMasterIdLst>
  <p:notesMasterIdLst>
    <p:notesMasterId r:id="rId21"/>
  </p:notesMasterIdLst>
  <p:sldIdLst>
    <p:sldId id="256" r:id="rId8"/>
    <p:sldId id="257" r:id="rId9"/>
    <p:sldId id="258" r:id="rId10"/>
    <p:sldId id="259" r:id="rId11"/>
    <p:sldId id="261" r:id="rId12"/>
    <p:sldId id="260" r:id="rId13"/>
    <p:sldId id="262" r:id="rId14"/>
    <p:sldId id="263" r:id="rId15"/>
    <p:sldId id="264" r:id="rId16"/>
    <p:sldId id="266" r:id="rId17"/>
    <p:sldId id="267" r:id="rId18"/>
    <p:sldId id="270" r:id="rId19"/>
    <p:sldId id="271" r:id="rId20"/>
  </p:sldIdLst>
  <p:sldSz cx="12192000" cy="6858000"/>
  <p:notesSz cx="6858000" cy="9144000"/>
  <p:defaultTextStyle>
    <a:defPPr>
      <a:defRPr lang="en-US"/>
    </a:defPPr>
    <a:lvl1pPr marL="0" algn="l" defTabSz="1828891" rtl="0" eaLnBrk="1" latinLnBrk="0" hangingPunct="1">
      <a:defRPr sz="3600" kern="1200">
        <a:solidFill>
          <a:schemeClr val="tx1"/>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191" autoAdjust="0"/>
  </p:normalViewPr>
  <p:slideViewPr>
    <p:cSldViewPr snapToGrid="0">
      <p:cViewPr varScale="1">
        <p:scale>
          <a:sx n="91" d="100"/>
          <a:sy n="91" d="100"/>
        </p:scale>
        <p:origin x="1050"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870728-32F9-4016-A7F9-3908380B41C6}" type="datetimeFigureOut">
              <a:rPr lang="en-US" smtClean="0"/>
              <a:t>3/2/2019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B7C00E-9EAE-46FD-9540-156265FB12BC}" type="slidenum">
              <a:rPr lang="en-US" smtClean="0"/>
              <a:t>‹#›</a:t>
            </a:fld>
            <a:endParaRPr lang="en-US"/>
          </a:p>
        </p:txBody>
      </p:sp>
    </p:spTree>
    <p:extLst>
      <p:ext uri="{BB962C8B-B14F-4D97-AF65-F5344CB8AC3E}">
        <p14:creationId xmlns:p14="http://schemas.microsoft.com/office/powerpoint/2010/main" val="2359422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urldefense.proofpoint.com/v2/url?u=http-3A__www.hcsrnmeeting.org_presentations&amp;d=DwMFAg&amp;c=ZMR5nv7DeMA_5yIzV7zEdkSfOjTGya0xwGqp1JcaTq0&amp;r=bVMXl8PrbzraXpcwcgZ5n7d4DdchYN-7K4XU4MPbS_8&amp;m=uX0otp9luh3U6Z6Sfi-dQg_R34Wd5kCU5FUDgLKPyX4&amp;s=hiLGi1lN3fuQ4NiNj-9nOobHh0vYWnJuC73ofmDIGNM&amp;e="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Your oral abstract presentation is scheduled for</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 15-minute talk plus 3-minute Q&amp;A on</a:t>
            </a:r>
            <a:r>
              <a:rPr lang="en-US" sz="1200" b="1" kern="1200" dirty="0">
                <a:solidFill>
                  <a:schemeClr val="tx1"/>
                </a:solidFill>
                <a:effectLst/>
                <a:latin typeface="+mn-lt"/>
                <a:ea typeface="+mn-ea"/>
                <a:cs typeface="+mn-cs"/>
              </a:rPr>
              <a:t> Tuesday, April 9</a:t>
            </a:r>
            <a:r>
              <a:rPr lang="en-US" sz="1200" kern="1200" dirty="0">
                <a:solidFill>
                  <a:schemeClr val="tx1"/>
                </a:solidFill>
                <a:effectLst/>
                <a:latin typeface="+mn-lt"/>
                <a:ea typeface="+mn-ea"/>
                <a:cs typeface="+mn-cs"/>
              </a:rPr>
              <a:t> at</a:t>
            </a:r>
            <a:r>
              <a:rPr lang="en-US" sz="1200" b="1" kern="1200" dirty="0">
                <a:solidFill>
                  <a:schemeClr val="tx1"/>
                </a:solidFill>
                <a:effectLst/>
                <a:latin typeface="+mn-lt"/>
                <a:ea typeface="+mn-ea"/>
                <a:cs typeface="+mn-cs"/>
              </a:rPr>
              <a:t> 8:54:00 AM - 9:12:00 AM</a:t>
            </a:r>
            <a:r>
              <a:rPr lang="en-US" sz="1200" kern="1200" dirty="0">
                <a:solidFill>
                  <a:schemeClr val="tx1"/>
                </a:solidFill>
                <a:effectLst/>
                <a:latin typeface="+mn-lt"/>
                <a:ea typeface="+mn-ea"/>
                <a:cs typeface="+mn-cs"/>
              </a:rPr>
              <a:t>. Please note: following the oral presentations, there will be an 18-minute moderated Q&amp;A session for all session presenters.</a:t>
            </a:r>
          </a:p>
          <a:p>
            <a:endParaRPr lang="en-US" dirty="0"/>
          </a:p>
          <a:p>
            <a:r>
              <a:rPr lang="en-US" sz="1200" b="1" kern="1200" dirty="0">
                <a:solidFill>
                  <a:schemeClr val="tx1"/>
                </a:solidFill>
                <a:effectLst/>
                <a:latin typeface="+mn-lt"/>
                <a:ea typeface="+mn-ea"/>
                <a:cs typeface="+mn-cs"/>
              </a:rPr>
              <a:t>PRESENTATION GUIDELINES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All presentations must be submitted in advance of the conference. Please upload both a PowerPoint file and PDF file of your presentation using the following link: </a:t>
            </a:r>
            <a:r>
              <a:rPr lang="en-US" sz="1200" u="sng" kern="1200" dirty="0">
                <a:solidFill>
                  <a:schemeClr val="tx1"/>
                </a:solidFill>
                <a:effectLst/>
                <a:latin typeface="+mn-lt"/>
                <a:ea typeface="+mn-ea"/>
                <a:cs typeface="+mn-cs"/>
                <a:hlinkClick r:id="rId3"/>
              </a:rPr>
              <a:t>hcsrnmeeting.org/presentations</a:t>
            </a:r>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Presentations must be uploaded by Wednesday, March 27, 2019. </a:t>
            </a:r>
          </a:p>
          <a:p>
            <a:pPr lvl="0"/>
            <a:r>
              <a:rPr lang="en-US" sz="1200" kern="1200" dirty="0">
                <a:solidFill>
                  <a:schemeClr val="tx1"/>
                </a:solidFill>
                <a:effectLst/>
                <a:latin typeface="+mn-lt"/>
                <a:ea typeface="+mn-ea"/>
                <a:cs typeface="+mn-cs"/>
              </a:rPr>
              <a:t>Personal laptops may not be used at the Conference. A PC will be provided with the latest version of PowerPoint.</a:t>
            </a:r>
          </a:p>
          <a:p>
            <a:pPr lvl="0"/>
            <a:r>
              <a:rPr lang="en-US" sz="1200" b="1" kern="1200" dirty="0">
                <a:solidFill>
                  <a:schemeClr val="tx1"/>
                </a:solidFill>
                <a:effectLst/>
                <a:latin typeface="+mn-lt"/>
                <a:ea typeface="+mn-ea"/>
                <a:cs typeface="+mn-cs"/>
              </a:rPr>
              <a:t>Projectors will be set in 16:9 format.</a:t>
            </a:r>
            <a:r>
              <a:rPr lang="en-US" sz="1200" kern="1200" dirty="0">
                <a:solidFill>
                  <a:schemeClr val="tx1"/>
                </a:solidFill>
                <a:effectLst/>
                <a:latin typeface="+mn-lt"/>
                <a:ea typeface="+mn-ea"/>
                <a:cs typeface="+mn-cs"/>
              </a:rPr>
              <a:t> Please format your presentation slides in “widescreen.”</a:t>
            </a:r>
          </a:p>
          <a:p>
            <a:pPr lvl="0"/>
            <a:r>
              <a:rPr lang="en-US" sz="1200" kern="1200" dirty="0">
                <a:solidFill>
                  <a:schemeClr val="tx1"/>
                </a:solidFill>
                <a:effectLst/>
                <a:latin typeface="+mn-lt"/>
                <a:ea typeface="+mn-ea"/>
                <a:cs typeface="+mn-cs"/>
              </a:rPr>
              <a:t>Immediately following the Conference, your presentation will be posted as a PDF on the conference website for download. If you have propriety information that cannot be posted to the website, please also provide a web-version of your presentation with the propriety information removed. Be sure all materials being uploaded are properly accredited and appropriate permission has been given to all copyrighted information. </a:t>
            </a:r>
          </a:p>
          <a:p>
            <a:pPr lvl="0"/>
            <a:r>
              <a:rPr lang="en-US" sz="1200" kern="1200" dirty="0">
                <a:solidFill>
                  <a:schemeClr val="tx1"/>
                </a:solidFill>
                <a:effectLst/>
                <a:latin typeface="+mn-lt"/>
                <a:ea typeface="+mn-ea"/>
                <a:cs typeface="+mn-cs"/>
              </a:rPr>
              <a:t>If you do not want your presentation posted on the website, please indicate so on the presentation upload site. </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75B7C00E-9EAE-46FD-9540-156265FB12BC}" type="slidenum">
              <a:rPr lang="en-US" smtClean="0"/>
              <a:t>1</a:t>
            </a:fld>
            <a:endParaRPr lang="en-US"/>
          </a:p>
        </p:txBody>
      </p:sp>
    </p:spTree>
    <p:extLst>
      <p:ext uri="{BB962C8B-B14F-4D97-AF65-F5344CB8AC3E}">
        <p14:creationId xmlns:p14="http://schemas.microsoft.com/office/powerpoint/2010/main" val="4207593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iteration I was talking about.</a:t>
            </a:r>
          </a:p>
          <a:p>
            <a:endParaRPr lang="en-US" dirty="0"/>
          </a:p>
          <a:p>
            <a:r>
              <a:rPr lang="en-US" dirty="0"/>
              <a:t>Note that we’re not bringing any actual clinical or even statistical knowledge to bear on this problem.  This is very much a throw-it-against-the-wall-and-see-what-sticks approach.</a:t>
            </a:r>
          </a:p>
          <a:p>
            <a:endParaRPr lang="en-US" dirty="0"/>
          </a:p>
          <a:p>
            <a:r>
              <a:rPr lang="en-US" dirty="0"/>
              <a:t>One very nice thing about the </a:t>
            </a:r>
            <a:r>
              <a:rPr lang="en-US" dirty="0" err="1"/>
              <a:t>scikit</a:t>
            </a:r>
            <a:r>
              <a:rPr lang="en-US" dirty="0"/>
              <a:t>-learn libs I was able to use is that their interfaces are pretty uniform.  So I was able to write a single function that accepted a classifier and the training/test data and would spit out predictions &amp; statistics.</a:t>
            </a:r>
          </a:p>
        </p:txBody>
      </p:sp>
      <p:sp>
        <p:nvSpPr>
          <p:cNvPr id="4" name="Slide Number Placeholder 3"/>
          <p:cNvSpPr>
            <a:spLocks noGrp="1"/>
          </p:cNvSpPr>
          <p:nvPr>
            <p:ph type="sldNum" sz="quarter" idx="10"/>
          </p:nvPr>
        </p:nvSpPr>
        <p:spPr/>
        <p:txBody>
          <a:bodyPr/>
          <a:lstStyle/>
          <a:p>
            <a:fld id="{69FC0A38-DBDE-460A-8530-8E0C13833A00}" type="slidenum">
              <a:rPr lang="en-US" smtClean="0"/>
              <a:t>10</a:t>
            </a:fld>
            <a:endParaRPr lang="en-US"/>
          </a:p>
        </p:txBody>
      </p:sp>
    </p:spTree>
    <p:extLst>
      <p:ext uri="{BB962C8B-B14F-4D97-AF65-F5344CB8AC3E}">
        <p14:creationId xmlns:p14="http://schemas.microsoft.com/office/powerpoint/2010/main" val="1088601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Would it be enough to say “number needed to treat” here?</a:t>
            </a:r>
          </a:p>
        </p:txBody>
      </p:sp>
      <p:sp>
        <p:nvSpPr>
          <p:cNvPr id="4" name="Slide Number Placeholder 3"/>
          <p:cNvSpPr>
            <a:spLocks noGrp="1"/>
          </p:cNvSpPr>
          <p:nvPr>
            <p:ph type="sldNum" sz="quarter" idx="10"/>
          </p:nvPr>
        </p:nvSpPr>
        <p:spPr/>
        <p:txBody>
          <a:bodyPr/>
          <a:lstStyle/>
          <a:p>
            <a:fld id="{75B7C00E-9EAE-46FD-9540-156265FB12BC}" type="slidenum">
              <a:rPr lang="en-US" smtClean="0"/>
              <a:t>11</a:t>
            </a:fld>
            <a:endParaRPr lang="en-US"/>
          </a:p>
        </p:txBody>
      </p:sp>
    </p:spTree>
    <p:extLst>
      <p:ext uri="{BB962C8B-B14F-4D97-AF65-F5344CB8AC3E}">
        <p14:creationId xmlns:p14="http://schemas.microsoft.com/office/powerpoint/2010/main" val="239069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Couple of lines of particular interest: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The purple ‘cheating’ line is what we get if we order people by their true status—we put everyone who was in fact hospitalized up to the beginning of the line, and have godlike, perfect ‘prediction’.  That represents the absolute best that any predictor could possibly do.  Nobody is in that neighborhood—not even ACG.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The dull yellow-green 45-degree line in the middle is what we get if we order people randomly.  That’s what we should expect to see from a complete bullshit, snake-oil predictor.  Astoundingly, Naïve Bayes manages to be worse than this.  Possibly I’m using it incorrectly somehow—not sure.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The turquoise line is of course ACG—that’s what we’re shooting at. It’s a pretty clear favorite over the entire range of the development sample here.  Pre-2,500 people there are two candidates that give ACG a run for its money, but after that ACG pulls away.</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BUT! On the left hand side of the axis, we have two candidate scores that look pretty darn good—SVC and Random Forest.  That’s a pretty important part of the graph actually, because just like you don’t normally have time to page through the 2d, 3</a:t>
            </a:r>
            <a:r>
              <a:rPr lang="en-US" sz="1200" kern="1200" baseline="30000" dirty="0">
                <a:solidFill>
                  <a:schemeClr val="tx1"/>
                </a:solidFill>
                <a:effectLst/>
                <a:latin typeface="+mn-lt"/>
                <a:ea typeface="+mn-ea"/>
                <a:cs typeface="+mn-cs"/>
              </a:rPr>
              <a:t>rd</a:t>
            </a:r>
            <a:r>
              <a:rPr lang="en-US" sz="1200" kern="1200" dirty="0">
                <a:solidFill>
                  <a:schemeClr val="tx1"/>
                </a:solidFill>
                <a:effectLst/>
                <a:latin typeface="+mn-lt"/>
                <a:ea typeface="+mn-ea"/>
                <a:cs typeface="+mn-cs"/>
              </a:rPr>
              <a:t>, 4</a:t>
            </a:r>
            <a:r>
              <a:rPr lang="en-US" sz="1200" kern="1200" baseline="30000" dirty="0">
                <a:solidFill>
                  <a:schemeClr val="tx1"/>
                </a:solidFill>
                <a:effectLst/>
                <a:latin typeface="+mn-lt"/>
                <a:ea typeface="+mn-ea"/>
                <a:cs typeface="+mn-cs"/>
              </a:rPr>
              <a:t>th</a:t>
            </a:r>
            <a:r>
              <a:rPr lang="en-US" sz="1200" kern="1200" dirty="0">
                <a:solidFill>
                  <a:schemeClr val="tx1"/>
                </a:solidFill>
                <a:effectLst/>
                <a:latin typeface="+mn-lt"/>
                <a:ea typeface="+mn-ea"/>
                <a:cs typeface="+mn-cs"/>
              </a:rPr>
              <a:t> pages of google results that you get on a search, CM folks don’t have time to get involved with 2500 people. So all is not lost here. If we can deliver say, the top 300 people most likely to be hospitalized, we’ve got a win.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dirty="0"/>
          </a:p>
        </p:txBody>
      </p:sp>
      <p:sp>
        <p:nvSpPr>
          <p:cNvPr id="4" name="Slide Number Placeholder 3"/>
          <p:cNvSpPr>
            <a:spLocks noGrp="1"/>
          </p:cNvSpPr>
          <p:nvPr>
            <p:ph type="sldNum" sz="quarter" idx="10"/>
          </p:nvPr>
        </p:nvSpPr>
        <p:spPr/>
        <p:txBody>
          <a:bodyPr/>
          <a:lstStyle/>
          <a:p>
            <a:fld id="{69FC0A38-DBDE-460A-8530-8E0C13833A00}" type="slidenum">
              <a:rPr lang="en-US" smtClean="0"/>
              <a:t>12</a:t>
            </a:fld>
            <a:endParaRPr lang="en-US"/>
          </a:p>
        </p:txBody>
      </p:sp>
    </p:spTree>
    <p:extLst>
      <p:ext uri="{BB962C8B-B14F-4D97-AF65-F5344CB8AC3E}">
        <p14:creationId xmlns:p14="http://schemas.microsoft.com/office/powerpoint/2010/main" val="3013002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FC0A38-DBDE-460A-8530-8E0C13833A00}" type="slidenum">
              <a:rPr lang="en-US" smtClean="0"/>
              <a:t>13</a:t>
            </a:fld>
            <a:endParaRPr lang="en-US"/>
          </a:p>
        </p:txBody>
      </p:sp>
    </p:spTree>
    <p:extLst>
      <p:ext uri="{BB962C8B-B14F-4D97-AF65-F5344CB8AC3E}">
        <p14:creationId xmlns:p14="http://schemas.microsoft.com/office/powerpoint/2010/main" val="1608744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anybody.</a:t>
            </a:r>
          </a:p>
          <a:p>
            <a:endParaRPr lang="en-US" dirty="0"/>
          </a:p>
          <a:p>
            <a:r>
              <a:rPr lang="en-US" dirty="0"/>
              <a:t>TODO: compile lists of products aimed at the 2 markets</a:t>
            </a:r>
          </a:p>
          <a:p>
            <a:endParaRPr lang="en-US" dirty="0"/>
          </a:p>
          <a:p>
            <a:pPr lvl="1"/>
            <a:r>
              <a:rPr lang="en-US" dirty="0"/>
              <a:t>Insurers</a:t>
            </a:r>
          </a:p>
          <a:p>
            <a:pPr lvl="2"/>
            <a:r>
              <a:rPr lang="en-US" dirty="0"/>
              <a:t>Johns Hopkins ACG</a:t>
            </a:r>
          </a:p>
          <a:p>
            <a:pPr lvl="1"/>
            <a:r>
              <a:rPr lang="en-US" dirty="0"/>
              <a:t>Providers</a:t>
            </a:r>
          </a:p>
          <a:p>
            <a:pPr lvl="2"/>
            <a:r>
              <a:rPr lang="en-US" dirty="0"/>
              <a:t>Epic systems’ voluminous offerings</a:t>
            </a:r>
          </a:p>
          <a:p>
            <a:endParaRPr lang="en-US" dirty="0"/>
          </a:p>
          <a:p>
            <a:endParaRPr lang="en-US" dirty="0"/>
          </a:p>
          <a:p>
            <a:r>
              <a:rPr lang="en-US" sz="2000" dirty="0"/>
              <a:t>Of course we’ve been doing this way before it was cool</a:t>
            </a:r>
          </a:p>
          <a:p>
            <a:pPr lvl="1"/>
            <a:r>
              <a:rPr lang="en-US" sz="2000" dirty="0"/>
              <a:t>But mostly in a research context</a:t>
            </a:r>
          </a:p>
          <a:p>
            <a:pPr lvl="1"/>
            <a:r>
              <a:rPr lang="en-US" sz="2000" dirty="0"/>
              <a:t>Catnip is </a:t>
            </a:r>
            <a:r>
              <a:rPr lang="en-US" sz="2000" i="1" dirty="0"/>
              <a:t>mostly</a:t>
            </a:r>
            <a:r>
              <a:rPr lang="en-US" sz="2000" dirty="0"/>
              <a:t> contributions to the academic literature—publications.</a:t>
            </a:r>
          </a:p>
          <a:p>
            <a:pPr lvl="1"/>
            <a:endParaRPr lang="en-US" sz="2000" dirty="0"/>
          </a:p>
          <a:p>
            <a:pPr lvl="1"/>
            <a:r>
              <a:rPr lang="en-US" sz="2000" dirty="0"/>
              <a:t>This is a different orientation—this is brute-force prediction for fun and profit.  We are not looking to unlock secrets of medicine or science here.  If we do, great, but the cheese here is to make a prediction that we can act on in order to save $$.</a:t>
            </a:r>
          </a:p>
          <a:p>
            <a:endParaRPr lang="en-US" dirty="0"/>
          </a:p>
        </p:txBody>
      </p:sp>
      <p:sp>
        <p:nvSpPr>
          <p:cNvPr id="4" name="Slide Number Placeholder 3"/>
          <p:cNvSpPr>
            <a:spLocks noGrp="1"/>
          </p:cNvSpPr>
          <p:nvPr>
            <p:ph type="sldNum" sz="quarter" idx="10"/>
          </p:nvPr>
        </p:nvSpPr>
        <p:spPr/>
        <p:txBody>
          <a:bodyPr/>
          <a:lstStyle/>
          <a:p>
            <a:fld id="{75B7C00E-9EAE-46FD-9540-156265FB12BC}" type="slidenum">
              <a:rPr lang="en-US" smtClean="0"/>
              <a:t>2</a:t>
            </a:fld>
            <a:endParaRPr lang="en-US"/>
          </a:p>
        </p:txBody>
      </p:sp>
    </p:spTree>
    <p:extLst>
      <p:ext uri="{BB962C8B-B14F-4D97-AF65-F5344CB8AC3E}">
        <p14:creationId xmlns:p14="http://schemas.microsoft.com/office/powerpoint/2010/main" val="751935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have the data. And the good news is there is high-quality software available </a:t>
            </a:r>
            <a:r>
              <a:rPr lang="en-US" i="1" dirty="0"/>
              <a:t>completely free of charge</a:t>
            </a:r>
            <a:r>
              <a:rPr lang="en-US" i="0" dirty="0"/>
              <a:t>.</a:t>
            </a:r>
          </a:p>
        </p:txBody>
      </p:sp>
      <p:sp>
        <p:nvSpPr>
          <p:cNvPr id="4" name="Slide Number Placeholder 3"/>
          <p:cNvSpPr>
            <a:spLocks noGrp="1"/>
          </p:cNvSpPr>
          <p:nvPr>
            <p:ph type="sldNum" sz="quarter" idx="10"/>
          </p:nvPr>
        </p:nvSpPr>
        <p:spPr/>
        <p:txBody>
          <a:bodyPr/>
          <a:lstStyle/>
          <a:p>
            <a:fld id="{75B7C00E-9EAE-46FD-9540-156265FB12BC}" type="slidenum">
              <a:rPr lang="en-US" smtClean="0"/>
              <a:t>3</a:t>
            </a:fld>
            <a:endParaRPr lang="en-US"/>
          </a:p>
        </p:txBody>
      </p:sp>
    </p:spTree>
    <p:extLst>
      <p:ext uri="{BB962C8B-B14F-4D97-AF65-F5344CB8AC3E}">
        <p14:creationId xmlns:p14="http://schemas.microsoft.com/office/powerpoint/2010/main" val="1886720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https://www.hopkinsacg.org/ </a:t>
            </a:r>
          </a:p>
        </p:txBody>
      </p:sp>
      <p:sp>
        <p:nvSpPr>
          <p:cNvPr id="4" name="Slide Number Placeholder 3"/>
          <p:cNvSpPr>
            <a:spLocks noGrp="1"/>
          </p:cNvSpPr>
          <p:nvPr>
            <p:ph type="sldNum" sz="quarter" idx="10"/>
          </p:nvPr>
        </p:nvSpPr>
        <p:spPr/>
        <p:txBody>
          <a:bodyPr/>
          <a:lstStyle/>
          <a:p>
            <a:fld id="{75B7C00E-9EAE-46FD-9540-156265FB12BC}" type="slidenum">
              <a:rPr lang="en-US" smtClean="0"/>
              <a:t>4</a:t>
            </a:fld>
            <a:endParaRPr lang="en-US"/>
          </a:p>
        </p:txBody>
      </p:sp>
    </p:spTree>
    <p:extLst>
      <p:ext uri="{BB962C8B-B14F-4D97-AF65-F5344CB8AC3E}">
        <p14:creationId xmlns:p14="http://schemas.microsoft.com/office/powerpoint/2010/main" val="1471927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https://www.hopkinsacg.org/</a:t>
            </a:r>
          </a:p>
          <a:p>
            <a:endParaRPr lang="en-US" dirty="0"/>
          </a:p>
          <a:p>
            <a:r>
              <a:rPr lang="en-US" dirty="0"/>
              <a:t>Context for this was our Learning Health System initiative, which is in part a collaboration between the Research Institute and the Health Plan @ </a:t>
            </a:r>
            <a:r>
              <a:rPr lang="en-US" dirty="0" err="1"/>
              <a:t>KaPoW</a:t>
            </a:r>
            <a:r>
              <a:rPr lang="en-US" dirty="0"/>
              <a:t>.</a:t>
            </a:r>
          </a:p>
          <a:p>
            <a:endParaRPr lang="en-US" dirty="0"/>
          </a:p>
          <a:p>
            <a:r>
              <a:rPr lang="en-US" dirty="0"/>
              <a:t>BTW—I do not mean to impugn the usefulness of ACG—it is definitely useful.</a:t>
            </a:r>
          </a:p>
          <a:p>
            <a:endParaRPr lang="en-US" dirty="0"/>
          </a:p>
          <a:p>
            <a:r>
              <a:rPr lang="en-US" dirty="0"/>
              <a:t>My assignment was just to wrangle the ACG output data.</a:t>
            </a:r>
          </a:p>
        </p:txBody>
      </p:sp>
      <p:sp>
        <p:nvSpPr>
          <p:cNvPr id="4" name="Slide Number Placeholder 3"/>
          <p:cNvSpPr>
            <a:spLocks noGrp="1"/>
          </p:cNvSpPr>
          <p:nvPr>
            <p:ph type="sldNum" sz="quarter" idx="10"/>
          </p:nvPr>
        </p:nvSpPr>
        <p:spPr/>
        <p:txBody>
          <a:bodyPr/>
          <a:lstStyle/>
          <a:p>
            <a:fld id="{75B7C00E-9EAE-46FD-9540-156265FB12BC}" type="slidenum">
              <a:rPr lang="en-US" smtClean="0"/>
              <a:t>5</a:t>
            </a:fld>
            <a:endParaRPr lang="en-US"/>
          </a:p>
        </p:txBody>
      </p:sp>
    </p:spTree>
    <p:extLst>
      <p:ext uri="{BB962C8B-B14F-4D97-AF65-F5344CB8AC3E}">
        <p14:creationId xmlns:p14="http://schemas.microsoft.com/office/powerpoint/2010/main" val="159832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we’re using 9 fewer months than ACG.  That was an arbitrary decision on my part—it’s very possible I would have gotten around to extending that if my results weren’t so good.</a:t>
            </a:r>
          </a:p>
          <a:p>
            <a:endParaRPr lang="en-US" dirty="0"/>
          </a:p>
          <a:p>
            <a:r>
              <a:rPr lang="en-US" dirty="0"/>
              <a:t>Ironically(?) I used ACG’s assessment of those 3 conditions to identify the cohort.</a:t>
            </a:r>
          </a:p>
          <a:p>
            <a:endParaRPr lang="en-US" dirty="0"/>
          </a:p>
          <a:p>
            <a:r>
              <a:rPr lang="en-US" dirty="0"/>
              <a:t>Note how indiscriminate I am about the data that go into the modeling. The vast majority of that will be irrelevant. The Data Science Way is to let the rock tumbler of machine learning sort the wheat from the chaff.</a:t>
            </a:r>
          </a:p>
        </p:txBody>
      </p:sp>
      <p:sp>
        <p:nvSpPr>
          <p:cNvPr id="4" name="Slide Number Placeholder 3"/>
          <p:cNvSpPr>
            <a:spLocks noGrp="1"/>
          </p:cNvSpPr>
          <p:nvPr>
            <p:ph type="sldNum" sz="quarter" idx="10"/>
          </p:nvPr>
        </p:nvSpPr>
        <p:spPr/>
        <p:txBody>
          <a:bodyPr/>
          <a:lstStyle/>
          <a:p>
            <a:fld id="{75B7C00E-9EAE-46FD-9540-156265FB12BC}" type="slidenum">
              <a:rPr lang="en-US" smtClean="0"/>
              <a:t>6</a:t>
            </a:fld>
            <a:endParaRPr lang="en-US"/>
          </a:p>
        </p:txBody>
      </p:sp>
    </p:spTree>
    <p:extLst>
      <p:ext uri="{BB962C8B-B14F-4D97-AF65-F5344CB8AC3E}">
        <p14:creationId xmlns:p14="http://schemas.microsoft.com/office/powerpoint/2010/main" val="3928074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features we fed in to the ML algorithms was a concatenation of the type &amp; code fields.  Each one was treated as a distinct ‘variable’ if you will.</a:t>
            </a:r>
          </a:p>
        </p:txBody>
      </p:sp>
      <p:sp>
        <p:nvSpPr>
          <p:cNvPr id="4" name="Slide Number Placeholder 3"/>
          <p:cNvSpPr>
            <a:spLocks noGrp="1"/>
          </p:cNvSpPr>
          <p:nvPr>
            <p:ph type="sldNum" sz="quarter" idx="10"/>
          </p:nvPr>
        </p:nvSpPr>
        <p:spPr/>
        <p:txBody>
          <a:bodyPr/>
          <a:lstStyle/>
          <a:p>
            <a:fld id="{75B7C00E-9EAE-46FD-9540-156265FB12BC}" type="slidenum">
              <a:rPr lang="en-US" smtClean="0"/>
              <a:t>7</a:t>
            </a:fld>
            <a:endParaRPr lang="en-US"/>
          </a:p>
        </p:txBody>
      </p:sp>
    </p:spTree>
    <p:extLst>
      <p:ext uri="{BB962C8B-B14F-4D97-AF65-F5344CB8AC3E}">
        <p14:creationId xmlns:p14="http://schemas.microsoft.com/office/powerpoint/2010/main" val="4092777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Ultimately, we need an answer to the question “why should I believe your predictions?”</a:t>
            </a:r>
          </a:p>
          <a:p>
            <a:endParaRPr lang="en-US" dirty="0"/>
          </a:p>
          <a:p>
            <a:r>
              <a:rPr lang="en-US" dirty="0"/>
              <a:t>Harken back to your stats professors railing against stepwise regression.  That was one of the first iterative, automated model selection techniques. The primary reason that was bad was that it involved doing </a:t>
            </a:r>
            <a:r>
              <a:rPr lang="en-US" dirty="0" err="1"/>
              <a:t>waaaay</a:t>
            </a:r>
            <a:r>
              <a:rPr lang="en-US" dirty="0"/>
              <a:t> too many significance tests w/out protecting the overall experiment-wise error rate.</a:t>
            </a:r>
          </a:p>
          <a:p>
            <a:endParaRPr lang="en-US" dirty="0"/>
          </a:p>
          <a:p>
            <a:r>
              <a:rPr lang="en-US" dirty="0"/>
              <a:t>For a representative screed against stepwise, see e.g. https://towardsdatascience.com/stopping-stepwise-why-stepwise-selection-is-bad-and-what-you-should-use-instead-90818b3f52df.</a:t>
            </a:r>
          </a:p>
        </p:txBody>
      </p:sp>
      <p:sp>
        <p:nvSpPr>
          <p:cNvPr id="4" name="Slide Number Placeholder 3"/>
          <p:cNvSpPr>
            <a:spLocks noGrp="1"/>
          </p:cNvSpPr>
          <p:nvPr>
            <p:ph type="sldNum" sz="quarter" idx="10"/>
          </p:nvPr>
        </p:nvSpPr>
        <p:spPr/>
        <p:txBody>
          <a:bodyPr/>
          <a:lstStyle/>
          <a:p>
            <a:fld id="{69FC0A38-DBDE-460A-8530-8E0C13833A00}" type="slidenum">
              <a:rPr lang="en-US" smtClean="0"/>
              <a:t>8</a:t>
            </a:fld>
            <a:endParaRPr lang="en-US"/>
          </a:p>
        </p:txBody>
      </p:sp>
    </p:spTree>
    <p:extLst>
      <p:ext uri="{BB962C8B-B14F-4D97-AF65-F5344CB8AC3E}">
        <p14:creationId xmlns:p14="http://schemas.microsoft.com/office/powerpoint/2010/main" val="812206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80% dev and 20% validation.</a:t>
            </a:r>
          </a:p>
          <a:p>
            <a:r>
              <a:rPr lang="en-US" dirty="0"/>
              <a:t>Note that 12% of our cohort has been hospitalized. These are pretty sick people.</a:t>
            </a:r>
          </a:p>
          <a:p>
            <a:endParaRPr lang="en-US" dirty="0"/>
          </a:p>
          <a:p>
            <a:r>
              <a:rPr lang="en-US" dirty="0"/>
              <a:t>‘Hospitalization’ here excludes accidents &amp; pregnancies—see the list of excluded DRGs starting on line 72 of </a:t>
            </a:r>
            <a:r>
              <a:rPr lang="en-US" dirty="0" err="1"/>
              <a:t>get_features.sas</a:t>
            </a:r>
            <a:r>
              <a:rPr lang="en-US" dirty="0"/>
              <a:t>.</a:t>
            </a:r>
          </a:p>
          <a:p>
            <a:endParaRPr lang="en-US" dirty="0"/>
          </a:p>
          <a:p>
            <a:r>
              <a:rPr lang="en-US" dirty="0"/>
              <a:t>So—dev is the playground. We can torture that for as long as we like, commit unspeakable statistical crimes upon it etc.  Validation is our safety net—that’s the basis of our argument later on that whatever we put together to predict in dev will be useful beyond that set of data.</a:t>
            </a:r>
          </a:p>
        </p:txBody>
      </p:sp>
      <p:sp>
        <p:nvSpPr>
          <p:cNvPr id="4" name="Slide Number Placeholder 3"/>
          <p:cNvSpPr>
            <a:spLocks noGrp="1"/>
          </p:cNvSpPr>
          <p:nvPr>
            <p:ph type="sldNum" sz="quarter" idx="10"/>
          </p:nvPr>
        </p:nvSpPr>
        <p:spPr/>
        <p:txBody>
          <a:bodyPr/>
          <a:lstStyle/>
          <a:p>
            <a:fld id="{69FC0A38-DBDE-460A-8530-8E0C13833A00}" type="slidenum">
              <a:rPr lang="en-US" smtClean="0"/>
              <a:t>9</a:t>
            </a:fld>
            <a:endParaRPr lang="en-US"/>
          </a:p>
        </p:txBody>
      </p:sp>
    </p:spTree>
    <p:extLst>
      <p:ext uri="{BB962C8B-B14F-4D97-AF65-F5344CB8AC3E}">
        <p14:creationId xmlns:p14="http://schemas.microsoft.com/office/powerpoint/2010/main" val="33375203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Family symbol">
    <p:spTree>
      <p:nvGrpSpPr>
        <p:cNvPr id="1" name=""/>
        <p:cNvGrpSpPr/>
        <p:nvPr/>
      </p:nvGrpSpPr>
      <p:grpSpPr>
        <a:xfrm>
          <a:off x="0" y="0"/>
          <a:ext cx="0" cy="0"/>
          <a:chOff x="0" y="0"/>
          <a:chExt cx="0" cy="0"/>
        </a:xfrm>
      </p:grpSpPr>
      <p:sp>
        <p:nvSpPr>
          <p:cNvPr id="5" name="Rectangle 4"/>
          <p:cNvSpPr/>
          <p:nvPr/>
        </p:nvSpPr>
        <p:spPr>
          <a:xfrm>
            <a:off x="0" y="1"/>
            <a:ext cx="12192000" cy="6090249"/>
          </a:xfrm>
          <a:prstGeom prst="rect">
            <a:avLst/>
          </a:prstGeom>
          <a:gradFill flip="none" rotWithShape="1">
            <a:gsLst>
              <a:gs pos="0">
                <a:schemeClr val="accent1"/>
              </a:gs>
              <a:gs pos="100000">
                <a:schemeClr val="tx2"/>
              </a:gs>
            </a:gsLst>
            <a:lin ang="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14" name="Picture 1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0413" cy="6858000"/>
          </a:xfrm>
          <a:prstGeom prst="rect">
            <a:avLst/>
          </a:prstGeom>
        </p:spPr>
      </p:pic>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
        <p:nvSpPr>
          <p:cNvPr id="6" name="Slide Number Placeholder 1"/>
          <p:cNvSpPr>
            <a:spLocks noGrp="1"/>
          </p:cNvSpPr>
          <p:nvPr>
            <p:ph type="sldNum" sz="quarter" idx="11"/>
          </p:nvPr>
        </p:nvSpPr>
        <p:spPr>
          <a:xfrm>
            <a:off x="327949" y="6381474"/>
            <a:ext cx="8119212" cy="365125"/>
          </a:xfrm>
        </p:spPr>
        <p:txBody>
          <a:bodyPr/>
          <a:lstStyle/>
          <a:p>
            <a:fld id="{0AA27E49-B457-4857-A890-1380E0CBBB24}" type="slidenum">
              <a:rPr lang="en-US" smtClean="0"/>
              <a:t>‹#›</a:t>
            </a:fld>
            <a:endParaRPr lang="en-US"/>
          </a:p>
        </p:txBody>
      </p:sp>
    </p:spTree>
    <p:extLst>
      <p:ext uri="{BB962C8B-B14F-4D97-AF65-F5344CB8AC3E}">
        <p14:creationId xmlns:p14="http://schemas.microsoft.com/office/powerpoint/2010/main" val="1055871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_3 Photo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72066" y="6323162"/>
            <a:ext cx="2295228" cy="259871"/>
          </a:xfrm>
          <a:prstGeom prst="rect">
            <a:avLst/>
          </a:prstGeom>
        </p:spPr>
      </p:pic>
      <p:sp>
        <p:nvSpPr>
          <p:cNvPr id="14" name="Title Placeholder 7"/>
          <p:cNvSpPr>
            <a:spLocks noGrp="1"/>
          </p:cNvSpPr>
          <p:nvPr>
            <p:ph type="title"/>
          </p:nvPr>
        </p:nvSpPr>
        <p:spPr>
          <a:xfrm>
            <a:off x="838091" y="4323522"/>
            <a:ext cx="10515818" cy="721244"/>
          </a:xfrm>
          <a:prstGeom prst="rect">
            <a:avLst/>
          </a:prstGeom>
        </p:spPr>
        <p:txBody>
          <a:bodyPr vert="horz" lIns="91440" tIns="45720" rIns="91440" bIns="45720" rtlCol="0" anchor="ctr">
            <a:normAutofit/>
          </a:bodyPr>
          <a:lstStyle>
            <a:lvl1pPr>
              <a:lnSpc>
                <a:spcPct val="100000"/>
              </a:lnSpc>
              <a:defRPr/>
            </a:lvl1pPr>
          </a:lstStyle>
          <a:p>
            <a:r>
              <a:rPr lang="en-US"/>
              <a:t>Click to edit Master title style</a:t>
            </a:r>
            <a:endParaRPr lang="en-US" dirty="0"/>
          </a:p>
        </p:txBody>
      </p:sp>
      <p:sp>
        <p:nvSpPr>
          <p:cNvPr id="15" name="Text Placeholder 15"/>
          <p:cNvSpPr>
            <a:spLocks noGrp="1"/>
          </p:cNvSpPr>
          <p:nvPr>
            <p:ph type="body" sz="quarter" idx="10" hasCustomPrompt="1"/>
          </p:nvPr>
        </p:nvSpPr>
        <p:spPr>
          <a:xfrm>
            <a:off x="838091" y="5347252"/>
            <a:ext cx="10515818" cy="565219"/>
          </a:xfrm>
          <a:prstGeom prst="rect">
            <a:avLst/>
          </a:prstGeom>
        </p:spPr>
        <p:txBody>
          <a:bodyPr anchor="b" anchorCtr="0"/>
          <a:lstStyle>
            <a:lvl1pPr marL="0" indent="0" algn="ctr">
              <a:buFontTx/>
              <a:buNone/>
              <a:defRPr sz="1400" baseline="0">
                <a:solidFill>
                  <a:schemeClr val="tx2"/>
                </a:solidFill>
              </a:defRPr>
            </a:lvl1pPr>
          </a:lstStyle>
          <a:p>
            <a:r>
              <a:rPr lang="en-US" sz="1500" dirty="0"/>
              <a:t>Presenter information</a:t>
            </a:r>
          </a:p>
        </p:txBody>
      </p:sp>
      <p:sp>
        <p:nvSpPr>
          <p:cNvPr id="3" name="Picture Placeholder 2"/>
          <p:cNvSpPr>
            <a:spLocks noGrp="1"/>
          </p:cNvSpPr>
          <p:nvPr>
            <p:ph type="pic" sz="quarter" idx="11"/>
          </p:nvPr>
        </p:nvSpPr>
        <p:spPr>
          <a:xfrm>
            <a:off x="0" y="0"/>
            <a:ext cx="4070614" cy="3365500"/>
          </a:xfrm>
          <a:prstGeom prst="rect">
            <a:avLst/>
          </a:prstGeom>
          <a:solidFill>
            <a:schemeClr val="bg1">
              <a:lumMod val="95000"/>
            </a:schemeClr>
          </a:solidFill>
        </p:spPr>
        <p:txBody>
          <a:bodyPr/>
          <a:lstStyle/>
          <a:p>
            <a:r>
              <a:rPr lang="en-US"/>
              <a:t>Click icon to add picture</a:t>
            </a:r>
          </a:p>
        </p:txBody>
      </p:sp>
      <p:sp>
        <p:nvSpPr>
          <p:cNvPr id="5" name="Picture Placeholder 4"/>
          <p:cNvSpPr>
            <a:spLocks noGrp="1"/>
          </p:cNvSpPr>
          <p:nvPr>
            <p:ph type="pic" sz="quarter" idx="12"/>
          </p:nvPr>
        </p:nvSpPr>
        <p:spPr>
          <a:xfrm>
            <a:off x="4070614" y="0"/>
            <a:ext cx="4070613" cy="3365500"/>
          </a:xfrm>
          <a:prstGeom prst="rect">
            <a:avLst/>
          </a:prstGeom>
          <a:solidFill>
            <a:schemeClr val="bg1">
              <a:lumMod val="95000"/>
            </a:schemeClr>
          </a:solidFill>
        </p:spPr>
        <p:txBody>
          <a:bodyPr/>
          <a:lstStyle/>
          <a:p>
            <a:r>
              <a:rPr lang="en-US"/>
              <a:t>Click icon to add picture</a:t>
            </a:r>
          </a:p>
        </p:txBody>
      </p:sp>
      <p:sp>
        <p:nvSpPr>
          <p:cNvPr id="12" name="Picture Placeholder 11"/>
          <p:cNvSpPr>
            <a:spLocks noGrp="1"/>
          </p:cNvSpPr>
          <p:nvPr>
            <p:ph type="pic" sz="quarter" idx="13"/>
          </p:nvPr>
        </p:nvSpPr>
        <p:spPr>
          <a:xfrm>
            <a:off x="8141228" y="0"/>
            <a:ext cx="4049979" cy="3365500"/>
          </a:xfrm>
          <a:prstGeom prst="rect">
            <a:avLst/>
          </a:prstGeom>
          <a:solidFill>
            <a:schemeClr val="bg1">
              <a:lumMod val="95000"/>
            </a:schemeClr>
          </a:solidFill>
        </p:spPr>
        <p:txBody>
          <a:bodyPr/>
          <a:lstStyle/>
          <a:p>
            <a:r>
              <a:rPr lang="en-US"/>
              <a:t>Click icon to add picture</a:t>
            </a:r>
          </a:p>
        </p:txBody>
      </p:sp>
      <p:sp>
        <p:nvSpPr>
          <p:cNvPr id="10"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dirty="0"/>
              <a:t>  |   Copyright © 2017 Kaiser Foundation Health Plan, Inc.</a:t>
            </a:r>
          </a:p>
        </p:txBody>
      </p:sp>
    </p:spTree>
    <p:extLst>
      <p:ext uri="{BB962C8B-B14F-4D97-AF65-F5344CB8AC3E}">
        <p14:creationId xmlns:p14="http://schemas.microsoft.com/office/powerpoint/2010/main" val="1965323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_Photo Bottom 1">
    <p:spTree>
      <p:nvGrpSpPr>
        <p:cNvPr id="1" name=""/>
        <p:cNvGrpSpPr/>
        <p:nvPr/>
      </p:nvGrpSpPr>
      <p:grpSpPr>
        <a:xfrm>
          <a:off x="0" y="0"/>
          <a:ext cx="0" cy="0"/>
          <a:chOff x="0" y="0"/>
          <a:chExt cx="0" cy="0"/>
        </a:xfrm>
      </p:grpSpPr>
      <p:sp>
        <p:nvSpPr>
          <p:cNvPr id="9" name="Title Placeholder 7"/>
          <p:cNvSpPr>
            <a:spLocks noGrp="1"/>
          </p:cNvSpPr>
          <p:nvPr>
            <p:ph type="title"/>
          </p:nvPr>
        </p:nvSpPr>
        <p:spPr>
          <a:xfrm>
            <a:off x="838091" y="1060790"/>
            <a:ext cx="10515818" cy="721244"/>
          </a:xfrm>
          <a:prstGeom prst="rect">
            <a:avLst/>
          </a:prstGeom>
        </p:spPr>
        <p:txBody>
          <a:bodyPr vert="horz" lIns="91440" tIns="45720" rIns="91440" bIns="45720" rtlCol="0" anchor="ctr" anchorCtr="0">
            <a:normAutofit/>
          </a:bodyPr>
          <a:lstStyle>
            <a:lvl1pPr algn="l">
              <a:lnSpc>
                <a:spcPct val="100000"/>
              </a:lnSpc>
              <a:defRPr sz="2599"/>
            </a:lvl1pPr>
          </a:lstStyle>
          <a:p>
            <a:r>
              <a:rPr lang="en-US"/>
              <a:t>Click to edit Master title style</a:t>
            </a:r>
            <a:endParaRPr lang="en-US" dirty="0"/>
          </a:p>
        </p:txBody>
      </p:sp>
      <p:sp>
        <p:nvSpPr>
          <p:cNvPr id="10" name="Text Placeholder 15"/>
          <p:cNvSpPr>
            <a:spLocks noGrp="1"/>
          </p:cNvSpPr>
          <p:nvPr>
            <p:ph type="body" sz="quarter" idx="10" hasCustomPrompt="1"/>
          </p:nvPr>
        </p:nvSpPr>
        <p:spPr>
          <a:xfrm>
            <a:off x="838091" y="1782034"/>
            <a:ext cx="10515818" cy="413202"/>
          </a:xfrm>
          <a:prstGeom prst="rect">
            <a:avLst/>
          </a:prstGeom>
        </p:spPr>
        <p:txBody>
          <a:bodyPr anchor="b" anchorCtr="0"/>
          <a:lstStyle>
            <a:lvl1pPr marL="0" indent="0" algn="l">
              <a:buFontTx/>
              <a:buNone/>
              <a:defRPr sz="1400" baseline="0">
                <a:solidFill>
                  <a:schemeClr val="tx2"/>
                </a:solidFill>
              </a:defRPr>
            </a:lvl1pPr>
          </a:lstStyle>
          <a:p>
            <a:r>
              <a:rPr lang="en-US" sz="1500" dirty="0"/>
              <a:t>Presenter information</a:t>
            </a:r>
          </a:p>
        </p:txBody>
      </p: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19318" y="360453"/>
            <a:ext cx="2295228" cy="259871"/>
          </a:xfrm>
          <a:prstGeom prst="rect">
            <a:avLst/>
          </a:prstGeom>
        </p:spPr>
      </p:pic>
      <p:sp>
        <p:nvSpPr>
          <p:cNvPr id="3" name="Picture Placeholder 2"/>
          <p:cNvSpPr>
            <a:spLocks noGrp="1"/>
          </p:cNvSpPr>
          <p:nvPr>
            <p:ph type="pic" sz="quarter" idx="11"/>
          </p:nvPr>
        </p:nvSpPr>
        <p:spPr>
          <a:xfrm>
            <a:off x="9938" y="2305050"/>
            <a:ext cx="12191206" cy="4579397"/>
          </a:xfrm>
          <a:prstGeom prst="rect">
            <a:avLst/>
          </a:prstGeom>
          <a:solidFill>
            <a:schemeClr val="bg1">
              <a:lumMod val="95000"/>
            </a:schemeClr>
          </a:solidFill>
        </p:spPr>
        <p:txBody>
          <a:bodyPr wrap="square">
            <a:noAutofit/>
          </a:bodyPr>
          <a:lstStyle/>
          <a:p>
            <a:r>
              <a:rPr lang="en-US"/>
              <a:t>Click icon to add picture</a:t>
            </a:r>
          </a:p>
        </p:txBody>
      </p:sp>
      <p:sp>
        <p:nvSpPr>
          <p:cNvPr id="7"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1803198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_Photo Bottom 2">
    <p:spTree>
      <p:nvGrpSpPr>
        <p:cNvPr id="1" name=""/>
        <p:cNvGrpSpPr/>
        <p:nvPr/>
      </p:nvGrpSpPr>
      <p:grpSpPr>
        <a:xfrm>
          <a:off x="0" y="0"/>
          <a:ext cx="0" cy="0"/>
          <a:chOff x="0" y="0"/>
          <a:chExt cx="0" cy="0"/>
        </a:xfrm>
      </p:grpSpPr>
      <p:sp>
        <p:nvSpPr>
          <p:cNvPr id="13" name="Slide Number Placeholder 5"/>
          <p:cNvSpPr>
            <a:spLocks noGrp="1"/>
          </p:cNvSpPr>
          <p:nvPr>
            <p:ph type="sldNum" sz="quarter" idx="4"/>
          </p:nvPr>
        </p:nvSpPr>
        <p:spPr>
          <a:xfrm>
            <a:off x="306372" y="6589128"/>
            <a:ext cx="5916344" cy="268873"/>
          </a:xfrm>
          <a:prstGeom prst="rect">
            <a:avLst/>
          </a:prstGeom>
        </p:spPr>
        <p:txBody>
          <a:bodyPr vert="horz" lIns="91440" tIns="45720" rIns="91440" bIns="45720" rtlCol="0" anchor="ctr"/>
          <a:lstStyle>
            <a:lvl1pPr algn="l">
              <a:defRPr sz="1000">
                <a:solidFill>
                  <a:schemeClr val="tx1">
                    <a:tint val="75000"/>
                  </a:schemeClr>
                </a:solidFill>
              </a:defRPr>
            </a:lvl1pPr>
          </a:lstStyle>
          <a:p>
            <a:fld id="{37856311-FCBD-DE47-A7A5-5FEB27551E75}" type="slidenum">
              <a:rPr lang="en-US" smtClean="0"/>
              <a:pPr/>
              <a:t>‹#›</a:t>
            </a:fld>
            <a:r>
              <a:rPr lang="en-US"/>
              <a:t>   |   Copyright © 2017 Kaiser Foundation Health Plan, Inc. </a:t>
            </a:r>
          </a:p>
          <a:p>
            <a:pPr fontAlgn="t"/>
            <a:endParaRPr lang="en-US"/>
          </a:p>
        </p:txBody>
      </p:sp>
      <p:sp>
        <p:nvSpPr>
          <p:cNvPr id="16" name="Rectangle 15"/>
          <p:cNvSpPr/>
          <p:nvPr userDrawn="1"/>
        </p:nvSpPr>
        <p:spPr>
          <a:xfrm>
            <a:off x="12044658" y="343555"/>
            <a:ext cx="147342" cy="377690"/>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Text Placeholder 15"/>
          <p:cNvSpPr>
            <a:spLocks noGrp="1"/>
          </p:cNvSpPr>
          <p:nvPr>
            <p:ph type="body" sz="quarter" idx="11" hasCustomPrompt="1"/>
          </p:nvPr>
        </p:nvSpPr>
        <p:spPr>
          <a:xfrm>
            <a:off x="6757729" y="343555"/>
            <a:ext cx="5152699" cy="377690"/>
          </a:xfrm>
          <a:prstGeom prst="rect">
            <a:avLst/>
          </a:prstGeom>
        </p:spPr>
        <p:txBody>
          <a:bodyPr anchor="ctr" anchorCtr="0"/>
          <a:lstStyle>
            <a:lvl1pPr marL="0" indent="0" algn="r">
              <a:buFontTx/>
              <a:buNone/>
              <a:defRPr sz="1400" baseline="0">
                <a:solidFill>
                  <a:schemeClr val="tx2"/>
                </a:solidFill>
              </a:defRPr>
            </a:lvl1pPr>
          </a:lstStyle>
          <a:p>
            <a:r>
              <a:rPr lang="en-US" sz="1500" dirty="0"/>
              <a:t>Identifier</a:t>
            </a:r>
          </a:p>
        </p:txBody>
      </p:sp>
      <p:pic>
        <p:nvPicPr>
          <p:cNvPr id="18" name="Picture 1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19318" y="360453"/>
            <a:ext cx="2295228" cy="259871"/>
          </a:xfrm>
          <a:prstGeom prst="rect">
            <a:avLst/>
          </a:prstGeom>
        </p:spPr>
      </p:pic>
      <p:sp>
        <p:nvSpPr>
          <p:cNvPr id="19" name="Picture Placeholder 2"/>
          <p:cNvSpPr>
            <a:spLocks noGrp="1"/>
          </p:cNvSpPr>
          <p:nvPr>
            <p:ph type="pic" sz="quarter" idx="12"/>
          </p:nvPr>
        </p:nvSpPr>
        <p:spPr>
          <a:xfrm>
            <a:off x="9938" y="2305050"/>
            <a:ext cx="12191206" cy="4579397"/>
          </a:xfrm>
          <a:prstGeom prst="rect">
            <a:avLst/>
          </a:prstGeom>
          <a:solidFill>
            <a:schemeClr val="bg1">
              <a:lumMod val="95000"/>
            </a:schemeClr>
          </a:solidFill>
        </p:spPr>
        <p:txBody>
          <a:bodyPr wrap="square">
            <a:noAutofit/>
          </a:bodyPr>
          <a:lstStyle/>
          <a:p>
            <a:r>
              <a:rPr lang="en-US"/>
              <a:t>Click icon to add picture</a:t>
            </a:r>
          </a:p>
        </p:txBody>
      </p:sp>
      <p:sp>
        <p:nvSpPr>
          <p:cNvPr id="22" name="Title Placeholder 7"/>
          <p:cNvSpPr>
            <a:spLocks noGrp="1"/>
          </p:cNvSpPr>
          <p:nvPr>
            <p:ph type="title"/>
          </p:nvPr>
        </p:nvSpPr>
        <p:spPr>
          <a:xfrm>
            <a:off x="838091" y="1060790"/>
            <a:ext cx="10515818" cy="721244"/>
          </a:xfrm>
          <a:prstGeom prst="rect">
            <a:avLst/>
          </a:prstGeom>
        </p:spPr>
        <p:txBody>
          <a:bodyPr vert="horz" lIns="91440" tIns="45720" rIns="91440" bIns="45720" rtlCol="0" anchor="ctr" anchorCtr="0">
            <a:normAutofit/>
          </a:bodyPr>
          <a:lstStyle>
            <a:lvl1pPr algn="l">
              <a:lnSpc>
                <a:spcPct val="100000"/>
              </a:lnSpc>
              <a:defRPr sz="2599"/>
            </a:lvl1pPr>
          </a:lstStyle>
          <a:p>
            <a:r>
              <a:rPr lang="en-US"/>
              <a:t>Click to edit Master title style</a:t>
            </a:r>
            <a:endParaRPr lang="en-US" dirty="0"/>
          </a:p>
        </p:txBody>
      </p:sp>
      <p:sp>
        <p:nvSpPr>
          <p:cNvPr id="23" name="Text Placeholder 15"/>
          <p:cNvSpPr>
            <a:spLocks noGrp="1"/>
          </p:cNvSpPr>
          <p:nvPr>
            <p:ph type="body" sz="quarter" idx="10" hasCustomPrompt="1"/>
          </p:nvPr>
        </p:nvSpPr>
        <p:spPr>
          <a:xfrm>
            <a:off x="838091" y="1782034"/>
            <a:ext cx="10515818" cy="413202"/>
          </a:xfrm>
          <a:prstGeom prst="rect">
            <a:avLst/>
          </a:prstGeom>
        </p:spPr>
        <p:txBody>
          <a:bodyPr anchor="b" anchorCtr="0"/>
          <a:lstStyle>
            <a:lvl1pPr marL="0" indent="0" algn="l">
              <a:buFontTx/>
              <a:buNone/>
              <a:defRPr sz="1400" baseline="0">
                <a:solidFill>
                  <a:schemeClr val="tx2"/>
                </a:solidFill>
              </a:defRPr>
            </a:lvl1pPr>
          </a:lstStyle>
          <a:p>
            <a:r>
              <a:rPr lang="en-US" sz="1500" dirty="0"/>
              <a:t>Presenter information</a:t>
            </a:r>
          </a:p>
        </p:txBody>
      </p:sp>
      <p:sp>
        <p:nvSpPr>
          <p:cNvPr id="9" name="Slide Number Placeholder 8"/>
          <p:cNvSpPr txBox="1">
            <a:spLocks/>
          </p:cNvSpPr>
          <p:nvPr userDrawn="1"/>
        </p:nvSpPr>
        <p:spPr>
          <a:xfrm>
            <a:off x="327949" y="6381474"/>
            <a:ext cx="8119212" cy="365125"/>
          </a:xfrm>
          <a:prstGeom prst="rect">
            <a:avLst/>
          </a:prstGeom>
        </p:spPr>
        <p:txBody>
          <a:bodyPr vert="horz" lIns="45714" tIns="22857" rIns="45714" bIns="22857" rtlCol="0" anchor="b" anchorCtr="0"/>
          <a:lstStyle>
            <a:defPPr>
              <a:defRPr lang="en-US"/>
            </a:defPPr>
            <a:lvl1pPr marL="0" algn="l" defTabSz="1828891" rtl="0" eaLnBrk="1" latinLnBrk="0" hangingPunct="1">
              <a:defRPr sz="2000" kern="1200">
                <a:solidFill>
                  <a:schemeClr val="tx1">
                    <a:tint val="75000"/>
                  </a:schemeClr>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fld id="{8C8B385D-DF67-E241-B0BF-76B80A8E743B}" type="slidenum">
              <a:rPr lang="en-US" sz="1000" smtClean="0"/>
              <a:pPr/>
              <a:t>‹#›</a:t>
            </a:fld>
            <a:r>
              <a:rPr lang="en-US" sz="1000"/>
              <a:t>  |   Copyright © 2017 Kaiser Foundation Health Plan, Inc.</a:t>
            </a:r>
          </a:p>
        </p:txBody>
      </p:sp>
    </p:spTree>
    <p:extLst>
      <p:ext uri="{BB962C8B-B14F-4D97-AF65-F5344CB8AC3E}">
        <p14:creationId xmlns:p14="http://schemas.microsoft.com/office/powerpoint/2010/main" val="4164910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Bottom Sid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6096000" y="0"/>
            <a:ext cx="6096000" cy="6000750"/>
          </a:xfrm>
          <a:prstGeom prst="rect">
            <a:avLst/>
          </a:prstGeom>
          <a:solidFill>
            <a:schemeClr val="bg1">
              <a:lumMod val="95000"/>
            </a:schemeClr>
          </a:solidFill>
        </p:spPr>
        <p:txBody>
          <a:bodyPr/>
          <a:lstStyle/>
          <a:p>
            <a:r>
              <a:rPr lang="en-US"/>
              <a:t>Click icon to add picture</a:t>
            </a:r>
          </a:p>
        </p:txBody>
      </p:sp>
      <p:sp>
        <p:nvSpPr>
          <p:cNvPr id="9" name="Rectangle 8"/>
          <p:cNvSpPr/>
          <p:nvPr userDrawn="1"/>
        </p:nvSpPr>
        <p:spPr>
          <a:xfrm>
            <a:off x="0" y="0"/>
            <a:ext cx="6096000" cy="6000750"/>
          </a:xfrm>
          <a:prstGeom prst="rect">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72066" y="6323162"/>
            <a:ext cx="2295228" cy="259871"/>
          </a:xfrm>
          <a:prstGeom prst="rect">
            <a:avLst/>
          </a:prstGeom>
        </p:spPr>
      </p:pic>
      <p:sp>
        <p:nvSpPr>
          <p:cNvPr id="14" name="Title Placeholder 7"/>
          <p:cNvSpPr>
            <a:spLocks noGrp="1"/>
          </p:cNvSpPr>
          <p:nvPr>
            <p:ph type="title" hasCustomPrompt="1"/>
          </p:nvPr>
        </p:nvSpPr>
        <p:spPr>
          <a:xfrm>
            <a:off x="838091" y="2111408"/>
            <a:ext cx="4786725" cy="2051119"/>
          </a:xfrm>
          <a:prstGeom prst="rect">
            <a:avLst/>
          </a:prstGeom>
        </p:spPr>
        <p:txBody>
          <a:bodyPr vert="horz" lIns="91440" tIns="45720" rIns="91440" bIns="45720" rtlCol="0" anchor="ctr">
            <a:noAutofit/>
          </a:bodyPr>
          <a:lstStyle>
            <a:lvl1pPr algn="l">
              <a:lnSpc>
                <a:spcPct val="100000"/>
              </a:lnSpc>
              <a:defRPr>
                <a:solidFill>
                  <a:schemeClr val="bg1"/>
                </a:solidFill>
              </a:defRPr>
            </a:lvl1pPr>
          </a:lstStyle>
          <a:p>
            <a:r>
              <a:rPr lang="en-US" dirty="0"/>
              <a:t>Title of presentation goes in this space and can go multiple lines</a:t>
            </a:r>
          </a:p>
        </p:txBody>
      </p:sp>
      <p:sp>
        <p:nvSpPr>
          <p:cNvPr id="15" name="Text Placeholder 15"/>
          <p:cNvSpPr>
            <a:spLocks noGrp="1"/>
          </p:cNvSpPr>
          <p:nvPr>
            <p:ph type="body" sz="quarter" idx="10" hasCustomPrompt="1"/>
          </p:nvPr>
        </p:nvSpPr>
        <p:spPr>
          <a:xfrm>
            <a:off x="838091" y="4969565"/>
            <a:ext cx="4925854" cy="942906"/>
          </a:xfrm>
          <a:prstGeom prst="rect">
            <a:avLst/>
          </a:prstGeom>
        </p:spPr>
        <p:txBody>
          <a:bodyPr anchor="b" anchorCtr="0"/>
          <a:lstStyle>
            <a:lvl1pPr marL="0" indent="0" algn="l">
              <a:buFontTx/>
              <a:buNone/>
              <a:defRPr sz="1400" baseline="0">
                <a:solidFill>
                  <a:schemeClr val="bg1"/>
                </a:solidFill>
              </a:defRPr>
            </a:lvl1pPr>
          </a:lstStyle>
          <a:p>
            <a:r>
              <a:rPr lang="en-US" sz="1500" dirty="0"/>
              <a:t>Presenter information</a:t>
            </a:r>
          </a:p>
        </p:txBody>
      </p:sp>
      <p:sp>
        <p:nvSpPr>
          <p:cNvPr id="7"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493951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ition_1">
    <p:spTree>
      <p:nvGrpSpPr>
        <p:cNvPr id="1" name=""/>
        <p:cNvGrpSpPr/>
        <p:nvPr/>
      </p:nvGrpSpPr>
      <p:grpSpPr>
        <a:xfrm>
          <a:off x="0" y="0"/>
          <a:ext cx="0" cy="0"/>
          <a:chOff x="0" y="0"/>
          <a:chExt cx="0" cy="0"/>
        </a:xfrm>
      </p:grpSpPr>
      <p:sp>
        <p:nvSpPr>
          <p:cNvPr id="12" name="Title Placeholder 7"/>
          <p:cNvSpPr>
            <a:spLocks noGrp="1"/>
          </p:cNvSpPr>
          <p:nvPr>
            <p:ph type="title" hasCustomPrompt="1"/>
          </p:nvPr>
        </p:nvSpPr>
        <p:spPr>
          <a:xfrm>
            <a:off x="838092" y="2780143"/>
            <a:ext cx="8682356" cy="721244"/>
          </a:xfrm>
          <a:prstGeom prst="rect">
            <a:avLst/>
          </a:prstGeom>
        </p:spPr>
        <p:txBody>
          <a:bodyPr vert="horz" lIns="91440" tIns="45720" rIns="91440" bIns="45720" rtlCol="0" anchor="b" anchorCtr="0">
            <a:noAutofit/>
          </a:bodyPr>
          <a:lstStyle>
            <a:lvl1pPr algn="l">
              <a:lnSpc>
                <a:spcPct val="100000"/>
              </a:lnSpc>
              <a:defRPr b="1" baseline="0"/>
            </a:lvl1pPr>
          </a:lstStyle>
          <a:p>
            <a:r>
              <a:rPr lang="en-US" dirty="0"/>
              <a:t>A LARGE BOLD STATEMENT GOES HERE AND CAN GO UP TO TWO LINES AND COLOR FOR EMPHASIS</a:t>
            </a:r>
          </a:p>
        </p:txBody>
      </p:sp>
      <p:sp>
        <p:nvSpPr>
          <p:cNvPr id="2" name="Slide Number Placeholder 1"/>
          <p:cNvSpPr>
            <a:spLocks noGrp="1"/>
          </p:cNvSpPr>
          <p:nvPr>
            <p:ph type="sldNum" sz="quarter" idx="10"/>
          </p:nvPr>
        </p:nvSpPr>
        <p:spPr/>
        <p:txBody>
          <a:bodyPr/>
          <a:lstStyle/>
          <a:p>
            <a:fld id="{8C8B385D-DF67-E241-B0BF-76B80A8E743B}" type="slidenum">
              <a:rPr lang="en-US" smtClean="0"/>
              <a:pPr/>
              <a:t>‹#›</a:t>
            </a:fld>
            <a:r>
              <a:rPr lang="en-US"/>
              <a:t>  |   Copyright © 2017 Kaiser Foundation Health Plan, Inc.</a:t>
            </a:r>
          </a:p>
        </p:txBody>
      </p:sp>
      <p:sp>
        <p:nvSpPr>
          <p:cNvPr id="5" name="Rectangle 4"/>
          <p:cNvSpPr/>
          <p:nvPr userDrawn="1"/>
        </p:nvSpPr>
        <p:spPr>
          <a:xfrm>
            <a:off x="0" y="3429000"/>
            <a:ext cx="89929"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Rectangle 5"/>
          <p:cNvSpPr/>
          <p:nvPr userDrawn="1"/>
        </p:nvSpPr>
        <p:spPr>
          <a:xfrm>
            <a:off x="0" y="0"/>
            <a:ext cx="89929" cy="3429000"/>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1851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ition_2">
    <p:spTree>
      <p:nvGrpSpPr>
        <p:cNvPr id="1" name=""/>
        <p:cNvGrpSpPr/>
        <p:nvPr/>
      </p:nvGrpSpPr>
      <p:grpSpPr>
        <a:xfrm>
          <a:off x="0" y="0"/>
          <a:ext cx="0" cy="0"/>
          <a:chOff x="0" y="0"/>
          <a:chExt cx="0" cy="0"/>
        </a:xfrm>
      </p:grpSpPr>
      <p:sp>
        <p:nvSpPr>
          <p:cNvPr id="3" name="Rectangle 2"/>
          <p:cNvSpPr/>
          <p:nvPr userDrawn="1"/>
        </p:nvSpPr>
        <p:spPr>
          <a:xfrm>
            <a:off x="0" y="2156792"/>
            <a:ext cx="12192000" cy="2266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12" name="Title Placeholder 7"/>
          <p:cNvSpPr>
            <a:spLocks noGrp="1"/>
          </p:cNvSpPr>
          <p:nvPr>
            <p:ph type="title" hasCustomPrompt="1"/>
          </p:nvPr>
        </p:nvSpPr>
        <p:spPr>
          <a:xfrm>
            <a:off x="838092" y="2929230"/>
            <a:ext cx="8682356" cy="721244"/>
          </a:xfrm>
          <a:prstGeom prst="rect">
            <a:avLst/>
          </a:prstGeom>
        </p:spPr>
        <p:txBody>
          <a:bodyPr vert="horz" lIns="91440" tIns="45720" rIns="91440" bIns="45720" rtlCol="0" anchor="ctr" anchorCtr="0">
            <a:noAutofit/>
          </a:bodyPr>
          <a:lstStyle>
            <a:lvl1pPr algn="l">
              <a:lnSpc>
                <a:spcPct val="100000"/>
              </a:lnSpc>
              <a:defRPr b="1" baseline="0">
                <a:solidFill>
                  <a:schemeClr val="bg1"/>
                </a:solidFill>
              </a:defRPr>
            </a:lvl1pPr>
          </a:lstStyle>
          <a:p>
            <a:r>
              <a:rPr lang="en-US" dirty="0"/>
              <a:t>A LARGE BOLD STATEMENT GOES HERE AND CAN GO UP TO TWO LINES AND COLOR FOR EMPHASIS</a:t>
            </a:r>
          </a:p>
        </p:txBody>
      </p:sp>
      <p:sp>
        <p:nvSpPr>
          <p:cNvPr id="2" name="Slide Number Placeholder 1"/>
          <p:cNvSpPr>
            <a:spLocks noGrp="1"/>
          </p:cNvSpPr>
          <p:nvPr>
            <p:ph type="sldNum" sz="quarter" idx="10"/>
          </p:nvPr>
        </p:nvSpPr>
        <p:spPr/>
        <p:txBody>
          <a:bodyPr/>
          <a:lstStyle/>
          <a:p>
            <a:fld id="{8C8B385D-DF67-E241-B0BF-76B80A8E743B}" type="slidenum">
              <a:rPr lang="en-US" smtClean="0"/>
              <a:pPr/>
              <a:t>‹#›</a:t>
            </a:fld>
            <a:r>
              <a:rPr lang="en-US" dirty="0"/>
              <a:t>  |   Copyright © 2017 Kaiser Foundation Health Plan, Inc.</a:t>
            </a:r>
          </a:p>
        </p:txBody>
      </p:sp>
    </p:spTree>
    <p:extLst>
      <p:ext uri="{BB962C8B-B14F-4D97-AF65-F5344CB8AC3E}">
        <p14:creationId xmlns:p14="http://schemas.microsoft.com/office/powerpoint/2010/main" val="3671601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nsition_3">
    <p:spTree>
      <p:nvGrpSpPr>
        <p:cNvPr id="1" name=""/>
        <p:cNvGrpSpPr/>
        <p:nvPr/>
      </p:nvGrpSpPr>
      <p:grpSpPr>
        <a:xfrm>
          <a:off x="0" y="0"/>
          <a:ext cx="0" cy="0"/>
          <a:chOff x="0" y="0"/>
          <a:chExt cx="0" cy="0"/>
        </a:xfrm>
      </p:grpSpPr>
      <p:sp>
        <p:nvSpPr>
          <p:cNvPr id="10" name="Rectangle 9"/>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itle Placeholder 7"/>
          <p:cNvSpPr>
            <a:spLocks noGrp="1"/>
          </p:cNvSpPr>
          <p:nvPr>
            <p:ph type="title" hasCustomPrompt="1"/>
          </p:nvPr>
        </p:nvSpPr>
        <p:spPr>
          <a:xfrm>
            <a:off x="838092" y="2780143"/>
            <a:ext cx="8682356" cy="721244"/>
          </a:xfrm>
          <a:prstGeom prst="rect">
            <a:avLst/>
          </a:prstGeom>
        </p:spPr>
        <p:txBody>
          <a:bodyPr vert="horz" lIns="91440" tIns="45720" rIns="91440" bIns="45720" rtlCol="0" anchor="b" anchorCtr="0">
            <a:noAutofit/>
          </a:bodyPr>
          <a:lstStyle>
            <a:lvl1pPr algn="l">
              <a:lnSpc>
                <a:spcPct val="100000"/>
              </a:lnSpc>
              <a:defRPr b="1" baseline="0">
                <a:solidFill>
                  <a:schemeClr val="accent1">
                    <a:lumMod val="20000"/>
                    <a:lumOff val="80000"/>
                  </a:schemeClr>
                </a:solidFill>
              </a:defRPr>
            </a:lvl1pPr>
          </a:lstStyle>
          <a:p>
            <a:r>
              <a:rPr lang="en-US" dirty="0"/>
              <a:t>A LARGE BOLD STATEMENT GOES HERE AND CAN GO UP TO TWO LINES AND COLOR FOR EMPHASIS</a:t>
            </a:r>
          </a:p>
        </p:txBody>
      </p:sp>
      <p:sp>
        <p:nvSpPr>
          <p:cNvPr id="5" name="Rectangle 4"/>
          <p:cNvSpPr/>
          <p:nvPr userDrawn="1"/>
        </p:nvSpPr>
        <p:spPr>
          <a:xfrm>
            <a:off x="0" y="3429000"/>
            <a:ext cx="89929"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Rectangle 5"/>
          <p:cNvSpPr/>
          <p:nvPr userDrawn="1"/>
        </p:nvSpPr>
        <p:spPr>
          <a:xfrm>
            <a:off x="0" y="0"/>
            <a:ext cx="89929" cy="3429000"/>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147662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ransition_4">
    <p:spTree>
      <p:nvGrpSpPr>
        <p:cNvPr id="1" name=""/>
        <p:cNvGrpSpPr/>
        <p:nvPr/>
      </p:nvGrpSpPr>
      <p:grpSpPr>
        <a:xfrm>
          <a:off x="0" y="0"/>
          <a:ext cx="0" cy="0"/>
          <a:chOff x="0" y="0"/>
          <a:chExt cx="0" cy="0"/>
        </a:xfrm>
      </p:grpSpPr>
      <p:sp>
        <p:nvSpPr>
          <p:cNvPr id="5" name="Rectangle 4"/>
          <p:cNvSpPr/>
          <p:nvPr userDrawn="1"/>
        </p:nvSpPr>
        <p:spPr>
          <a:xfrm>
            <a:off x="0" y="1671867"/>
            <a:ext cx="12192000" cy="35383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itle Placeholder 7"/>
          <p:cNvSpPr>
            <a:spLocks noGrp="1"/>
          </p:cNvSpPr>
          <p:nvPr>
            <p:ph type="title" hasCustomPrompt="1"/>
          </p:nvPr>
        </p:nvSpPr>
        <p:spPr>
          <a:xfrm>
            <a:off x="1886464" y="2920013"/>
            <a:ext cx="8419073" cy="978219"/>
          </a:xfrm>
          <a:prstGeom prst="rect">
            <a:avLst/>
          </a:prstGeom>
        </p:spPr>
        <p:txBody>
          <a:bodyPr vert="horz" lIns="91440" tIns="45720" rIns="91440" bIns="45720" rtlCol="0" anchor="ctr" anchorCtr="0">
            <a:noAutofit/>
          </a:bodyPr>
          <a:lstStyle>
            <a:lvl1pPr algn="ctr">
              <a:lnSpc>
                <a:spcPct val="100000"/>
              </a:lnSpc>
              <a:defRPr b="0" baseline="0">
                <a:solidFill>
                  <a:schemeClr val="bg1"/>
                </a:solidFill>
              </a:defRPr>
            </a:lvl1pPr>
          </a:lstStyle>
          <a:p>
            <a:r>
              <a:rPr lang="en-US" dirty="0"/>
              <a:t>“A slide for quotes or message that can be centered within the frame here. ”</a:t>
            </a:r>
          </a:p>
        </p:txBody>
      </p:sp>
      <p:sp>
        <p:nvSpPr>
          <p:cNvPr id="7" name="Text Placeholder 6"/>
          <p:cNvSpPr>
            <a:spLocks noGrp="1"/>
          </p:cNvSpPr>
          <p:nvPr>
            <p:ph type="body" sz="quarter" idx="10" hasCustomPrompt="1"/>
          </p:nvPr>
        </p:nvSpPr>
        <p:spPr>
          <a:xfrm>
            <a:off x="5461626" y="3898232"/>
            <a:ext cx="4843876" cy="385011"/>
          </a:xfrm>
          <a:prstGeom prst="rect">
            <a:avLst/>
          </a:prstGeom>
        </p:spPr>
        <p:txBody>
          <a:bodyPr anchor="ctr" anchorCtr="0"/>
          <a:lstStyle>
            <a:lvl1pPr marL="0" indent="0" algn="r">
              <a:buFontTx/>
              <a:buNone/>
              <a:defRPr sz="1400"/>
            </a:lvl1pPr>
            <a:lvl2pPr marL="228554" indent="0">
              <a:buFontTx/>
              <a:buNone/>
              <a:defRPr/>
            </a:lvl2pPr>
            <a:lvl3pPr marL="457109" indent="0">
              <a:buFontTx/>
              <a:buNone/>
              <a:defRPr/>
            </a:lvl3pPr>
            <a:lvl4pPr marL="685663" indent="0">
              <a:buFontTx/>
              <a:buNone/>
              <a:defRPr/>
            </a:lvl4pPr>
            <a:lvl5pPr marL="914217" indent="0">
              <a:buFontTx/>
              <a:buNone/>
              <a:defRPr/>
            </a:lvl5pPr>
          </a:lstStyle>
          <a:p>
            <a:r>
              <a:rPr lang="en-US" sz="1800" dirty="0">
                <a:solidFill>
                  <a:schemeClr val="accent1">
                    <a:lumMod val="20000"/>
                    <a:lumOff val="80000"/>
                  </a:schemeClr>
                </a:solidFill>
              </a:rPr>
              <a:t>- Use author name if quoting</a:t>
            </a:r>
          </a:p>
        </p:txBody>
      </p:sp>
    </p:spTree>
    <p:extLst>
      <p:ext uri="{BB962C8B-B14F-4D97-AF65-F5344CB8AC3E}">
        <p14:creationId xmlns:p14="http://schemas.microsoft.com/office/powerpoint/2010/main" val="1391135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ransition_5">
    <p:spTree>
      <p:nvGrpSpPr>
        <p:cNvPr id="1" name=""/>
        <p:cNvGrpSpPr/>
        <p:nvPr/>
      </p:nvGrpSpPr>
      <p:grpSpPr>
        <a:xfrm>
          <a:off x="0" y="0"/>
          <a:ext cx="0" cy="0"/>
          <a:chOff x="0" y="0"/>
          <a:chExt cx="0" cy="0"/>
        </a:xfrm>
      </p:grpSpPr>
      <p:sp>
        <p:nvSpPr>
          <p:cNvPr id="10" name="Rectangle 9"/>
          <p:cNvSpPr/>
          <p:nvPr userDrawn="1"/>
        </p:nvSpPr>
        <p:spPr>
          <a:xfrm>
            <a:off x="0" y="4552950"/>
            <a:ext cx="12192000" cy="23050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itle Placeholder 7"/>
          <p:cNvSpPr>
            <a:spLocks noGrp="1"/>
          </p:cNvSpPr>
          <p:nvPr>
            <p:ph type="title" hasCustomPrompt="1"/>
          </p:nvPr>
        </p:nvSpPr>
        <p:spPr>
          <a:xfrm>
            <a:off x="838092" y="5210417"/>
            <a:ext cx="8682356" cy="721244"/>
          </a:xfrm>
          <a:prstGeom prst="rect">
            <a:avLst/>
          </a:prstGeom>
        </p:spPr>
        <p:txBody>
          <a:bodyPr vert="horz" lIns="91440" tIns="45720" rIns="91440" bIns="45720" rtlCol="0" anchor="b" anchorCtr="0">
            <a:noAutofit/>
          </a:bodyPr>
          <a:lstStyle>
            <a:lvl1pPr algn="l">
              <a:lnSpc>
                <a:spcPct val="100000"/>
              </a:lnSpc>
              <a:defRPr b="1" baseline="0">
                <a:solidFill>
                  <a:schemeClr val="accent1">
                    <a:lumMod val="20000"/>
                    <a:lumOff val="80000"/>
                  </a:schemeClr>
                </a:solidFill>
              </a:defRPr>
            </a:lvl1pPr>
          </a:lstStyle>
          <a:p>
            <a:r>
              <a:rPr lang="en-US" dirty="0"/>
              <a:t>A LARGE BOLD STATEMENT GOES HERE AND CAN GO UP TO TWO LINES AND COLOR FOR EMPHASIS</a:t>
            </a:r>
          </a:p>
        </p:txBody>
      </p:sp>
      <p:sp>
        <p:nvSpPr>
          <p:cNvPr id="7" name="Rectangle 6"/>
          <p:cNvSpPr/>
          <p:nvPr userDrawn="1"/>
        </p:nvSpPr>
        <p:spPr>
          <a:xfrm>
            <a:off x="1" y="5210417"/>
            <a:ext cx="306372" cy="721244"/>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Picture Placeholder 3"/>
          <p:cNvSpPr>
            <a:spLocks noGrp="1"/>
          </p:cNvSpPr>
          <p:nvPr>
            <p:ph type="pic" sz="quarter" idx="10"/>
          </p:nvPr>
        </p:nvSpPr>
        <p:spPr>
          <a:xfrm>
            <a:off x="0" y="0"/>
            <a:ext cx="12192000" cy="4552950"/>
          </a:xfrm>
          <a:prstGeom prst="rect">
            <a:avLst/>
          </a:prstGeom>
          <a:solidFill>
            <a:schemeClr val="bg1">
              <a:lumMod val="95000"/>
            </a:schemeClr>
          </a:solidFill>
        </p:spPr>
        <p:txBody>
          <a:bodyPr/>
          <a:lstStyle/>
          <a:p>
            <a:r>
              <a:rPr lang="en-US"/>
              <a:t>Click icon to add picture</a:t>
            </a:r>
          </a:p>
        </p:txBody>
      </p:sp>
    </p:spTree>
    <p:extLst>
      <p:ext uri="{BB962C8B-B14F-4D97-AF65-F5344CB8AC3E}">
        <p14:creationId xmlns:p14="http://schemas.microsoft.com/office/powerpoint/2010/main" val="35195800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Dark Blue">
    <p:spTree>
      <p:nvGrpSpPr>
        <p:cNvPr id="1" name=""/>
        <p:cNvGrpSpPr/>
        <p:nvPr/>
      </p:nvGrpSpPr>
      <p:grpSpPr>
        <a:xfrm>
          <a:off x="0" y="0"/>
          <a:ext cx="0" cy="0"/>
          <a:chOff x="0" y="0"/>
          <a:chExt cx="0" cy="0"/>
        </a:xfrm>
      </p:grpSpPr>
      <p:sp>
        <p:nvSpPr>
          <p:cNvPr id="5" name="Rectangle 4"/>
          <p:cNvSpPr/>
          <p:nvPr userDrawn="1"/>
        </p:nvSpPr>
        <p:spPr>
          <a:xfrm>
            <a:off x="0" y="1"/>
            <a:ext cx="12192000" cy="609024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
        <p:nvSpPr>
          <p:cNvPr id="7"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549124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Line graph">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0413" cy="6134100"/>
          </a:xfrm>
          <a:prstGeom prst="rect">
            <a:avLst/>
          </a:prstGeom>
        </p:spPr>
      </p:pic>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
        <p:nvSpPr>
          <p:cNvPr id="7" name="Slide Number Placeholder 1"/>
          <p:cNvSpPr>
            <a:spLocks noGrp="1"/>
          </p:cNvSpPr>
          <p:nvPr>
            <p:ph type="sldNum" sz="quarter" idx="11"/>
          </p:nvPr>
        </p:nvSpPr>
        <p:spPr>
          <a:xfrm>
            <a:off x="327949" y="6381474"/>
            <a:ext cx="8119212" cy="365125"/>
          </a:xfrm>
        </p:spPr>
        <p:txBody>
          <a:bodyPr/>
          <a:lstStyle/>
          <a:p>
            <a:fld id="{0AA27E49-B457-4857-A890-1380E0CBBB24}" type="slidenum">
              <a:rPr lang="en-US" smtClean="0"/>
              <a:t>‹#›</a:t>
            </a:fld>
            <a:endParaRPr lang="en-US"/>
          </a:p>
        </p:txBody>
      </p:sp>
    </p:spTree>
    <p:extLst>
      <p:ext uri="{BB962C8B-B14F-4D97-AF65-F5344CB8AC3E}">
        <p14:creationId xmlns:p14="http://schemas.microsoft.com/office/powerpoint/2010/main" val="27675522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Mid Blue">
    <p:spTree>
      <p:nvGrpSpPr>
        <p:cNvPr id="1" name=""/>
        <p:cNvGrpSpPr/>
        <p:nvPr/>
      </p:nvGrpSpPr>
      <p:grpSpPr>
        <a:xfrm>
          <a:off x="0" y="0"/>
          <a:ext cx="0" cy="0"/>
          <a:chOff x="0" y="0"/>
          <a:chExt cx="0" cy="0"/>
        </a:xfrm>
      </p:grpSpPr>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
        <p:nvSpPr>
          <p:cNvPr id="4"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8561024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Dark Teal">
    <p:spTree>
      <p:nvGrpSpPr>
        <p:cNvPr id="1" name=""/>
        <p:cNvGrpSpPr/>
        <p:nvPr/>
      </p:nvGrpSpPr>
      <p:grpSpPr>
        <a:xfrm>
          <a:off x="0" y="0"/>
          <a:ext cx="0" cy="0"/>
          <a:chOff x="0" y="0"/>
          <a:chExt cx="0" cy="0"/>
        </a:xfrm>
      </p:grpSpPr>
      <p:sp>
        <p:nvSpPr>
          <p:cNvPr id="5" name="Rectangle 4"/>
          <p:cNvSpPr/>
          <p:nvPr userDrawn="1"/>
        </p:nvSpPr>
        <p:spPr>
          <a:xfrm>
            <a:off x="0" y="1"/>
            <a:ext cx="12192000" cy="6090249"/>
          </a:xfrm>
          <a:prstGeom prst="rect">
            <a:avLst/>
          </a:prstGeom>
          <a:solidFill>
            <a:srgbClr val="1673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
        <p:nvSpPr>
          <p:cNvPr id="6"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42028704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7" name="Text Placeholder 10"/>
          <p:cNvSpPr>
            <a:spLocks noGrp="1"/>
          </p:cNvSpPr>
          <p:nvPr>
            <p:ph type="body" sz="quarter" idx="14" hasCustomPrompt="1"/>
          </p:nvPr>
        </p:nvSpPr>
        <p:spPr>
          <a:xfrm>
            <a:off x="306372" y="202589"/>
            <a:ext cx="3806855" cy="194651"/>
          </a:xfrm>
        </p:spPr>
        <p:txBody>
          <a:bodyPr wrap="none">
            <a:noAutofit/>
          </a:bodyPr>
          <a:lstStyle>
            <a:lvl1pPr marL="0" indent="0" algn="l">
              <a:buNone/>
              <a:defRPr sz="1100" baseline="0">
                <a:solidFill>
                  <a:schemeClr val="tx1">
                    <a:lumMod val="75000"/>
                    <a:lumOff val="25000"/>
                  </a:schemeClr>
                </a:solidFill>
              </a:defRPr>
            </a:lvl1pPr>
          </a:lstStyle>
          <a:p>
            <a:pPr lvl="0"/>
            <a:r>
              <a:rPr lang="en-US" dirty="0"/>
              <a:t>CONTENT DESCRIPTION (optional)</a:t>
            </a:r>
          </a:p>
        </p:txBody>
      </p:sp>
      <p:sp>
        <p:nvSpPr>
          <p:cNvPr id="8" name="Text Placeholder 10"/>
          <p:cNvSpPr>
            <a:spLocks noGrp="1"/>
          </p:cNvSpPr>
          <p:nvPr>
            <p:ph type="body" sz="quarter" idx="15" hasCustomPrompt="1"/>
          </p:nvPr>
        </p:nvSpPr>
        <p:spPr>
          <a:xfrm>
            <a:off x="7984467" y="202589"/>
            <a:ext cx="3806855" cy="194651"/>
          </a:xfrm>
        </p:spPr>
        <p:txBody>
          <a:bodyPr wrap="none">
            <a:noAutofit/>
          </a:bodyPr>
          <a:lstStyle>
            <a:lvl1pPr marL="0" indent="0" algn="r">
              <a:buNone/>
              <a:defRPr sz="1100" baseline="0">
                <a:solidFill>
                  <a:schemeClr val="tx1">
                    <a:lumMod val="75000"/>
                    <a:lumOff val="25000"/>
                  </a:schemeClr>
                </a:solidFill>
              </a:defRPr>
            </a:lvl1pPr>
          </a:lstStyle>
          <a:p>
            <a:pPr lvl="0"/>
            <a:r>
              <a:rPr lang="en-US" dirty="0"/>
              <a:t>DEPARTMENT NAME (optional)</a:t>
            </a:r>
          </a:p>
        </p:txBody>
      </p:sp>
      <p:sp>
        <p:nvSpPr>
          <p:cNvPr id="2" name="Title 1"/>
          <p:cNvSpPr>
            <a:spLocks noGrp="1"/>
          </p:cNvSpPr>
          <p:nvPr>
            <p:ph type="title" hasCustomPrompt="1"/>
          </p:nvPr>
        </p:nvSpPr>
        <p:spPr>
          <a:xfrm>
            <a:off x="876980" y="705679"/>
            <a:ext cx="8838049" cy="1004887"/>
          </a:xfrm>
        </p:spPr>
        <p:txBody>
          <a:bodyPr/>
          <a:lstStyle>
            <a:lvl1pPr>
              <a:defRPr baseline="0"/>
            </a:lvl1pPr>
          </a:lstStyle>
          <a:p>
            <a:r>
              <a:rPr lang="en-US" dirty="0"/>
              <a:t>Basic 1 Column Slide To Start. Max size Arial Bold 52pt. Title can go to Two lines.</a:t>
            </a:r>
          </a:p>
        </p:txBody>
      </p:sp>
      <p:sp>
        <p:nvSpPr>
          <p:cNvPr id="6" name="Content Placeholder 5"/>
          <p:cNvSpPr>
            <a:spLocks noGrp="1"/>
          </p:cNvSpPr>
          <p:nvPr>
            <p:ph sz="quarter" idx="19"/>
          </p:nvPr>
        </p:nvSpPr>
        <p:spPr>
          <a:xfrm>
            <a:off x="876980" y="1761996"/>
            <a:ext cx="8838049" cy="41529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473454158"/>
      </p:ext>
    </p:extLst>
  </p:cSld>
  <p:clrMapOvr>
    <a:masterClrMapping/>
  </p:clrMapOvr>
  <p:extLst mod="1">
    <p:ext uri="{DCECCB84-F9BA-43D5-87BE-67443E8EF086}">
      <p15:sldGuideLst xmlns:p15="http://schemas.microsoft.com/office/powerpoint/2012/main">
        <p15:guide id="1" pos="913">
          <p15:clr>
            <a:srgbClr val="FBAE40"/>
          </p15:clr>
        </p15:guide>
        <p15:guide id="2" pos="1105">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77">
          <p15:clr>
            <a:srgbClr val="FBAE40"/>
          </p15:clr>
        </p15:guide>
        <p15:guide id="10" pos="5545">
          <p15:clr>
            <a:srgbClr val="FBAE40"/>
          </p15:clr>
        </p15:guide>
        <p15:guide id="11" pos="6457">
          <p15:clr>
            <a:srgbClr val="FBAE40"/>
          </p15:clr>
        </p15:guide>
        <p15:guide id="12" pos="6649">
          <p15:clr>
            <a:srgbClr val="FBAE40"/>
          </p15:clr>
        </p15:guide>
        <p15:guide id="13" pos="7561">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32">
          <p15:clr>
            <a:srgbClr val="FBAE40"/>
          </p15:clr>
        </p15:guide>
        <p15:guide id="26" pos="12025">
          <p15:clr>
            <a:srgbClr val="FBAE40"/>
          </p15:clr>
        </p15:guide>
        <p15:guide id="27" pos="1224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Column with Photo">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7984467" y="202589"/>
            <a:ext cx="3806855" cy="194651"/>
          </a:xfrm>
        </p:spPr>
        <p:txBody>
          <a:bodyPr wrap="none">
            <a:noAutofit/>
          </a:bodyPr>
          <a:lstStyle>
            <a:lvl1pPr marL="0" indent="0" algn="r">
              <a:buNone/>
              <a:defRPr sz="1200" baseline="0">
                <a:solidFill>
                  <a:schemeClr val="tx1">
                    <a:lumMod val="75000"/>
                    <a:lumOff val="25000"/>
                  </a:schemeClr>
                </a:solidFill>
              </a:defRPr>
            </a:lvl1pPr>
          </a:lstStyle>
          <a:p>
            <a:pPr lvl="0"/>
            <a:r>
              <a:rPr lang="en-US" dirty="0"/>
              <a:t>DEPARTMENT NAME</a:t>
            </a:r>
          </a:p>
        </p:txBody>
      </p:sp>
      <p:sp>
        <p:nvSpPr>
          <p:cNvPr id="7" name="Text Placeholder 10"/>
          <p:cNvSpPr>
            <a:spLocks noGrp="1"/>
          </p:cNvSpPr>
          <p:nvPr>
            <p:ph type="body" sz="quarter" idx="14" hasCustomPrompt="1"/>
          </p:nvPr>
        </p:nvSpPr>
        <p:spPr>
          <a:xfrm>
            <a:off x="306372" y="202589"/>
            <a:ext cx="3806855" cy="194651"/>
          </a:xfrm>
        </p:spPr>
        <p:txBody>
          <a:bodyPr wrap="none">
            <a:noAutofit/>
          </a:bodyPr>
          <a:lstStyle>
            <a:lvl1pPr marL="0" indent="0" algn="l">
              <a:buNone/>
              <a:defRPr sz="1100" baseline="0">
                <a:solidFill>
                  <a:schemeClr val="tx1">
                    <a:lumMod val="75000"/>
                    <a:lumOff val="25000"/>
                  </a:schemeClr>
                </a:solidFill>
              </a:defRPr>
            </a:lvl1pPr>
          </a:lstStyle>
          <a:p>
            <a:pPr lvl="0"/>
            <a:r>
              <a:rPr lang="en-US" dirty="0"/>
              <a:t>CONTENT DESCRIPTION (optional)</a:t>
            </a:r>
          </a:p>
        </p:txBody>
      </p:sp>
      <p:sp>
        <p:nvSpPr>
          <p:cNvPr id="22" name="Picture Placeholder 21"/>
          <p:cNvSpPr>
            <a:spLocks noGrp="1"/>
          </p:cNvSpPr>
          <p:nvPr>
            <p:ph type="pic" sz="quarter" idx="18"/>
          </p:nvPr>
        </p:nvSpPr>
        <p:spPr>
          <a:xfrm>
            <a:off x="7943610" y="0"/>
            <a:ext cx="4248390" cy="6858000"/>
          </a:xfrm>
          <a:solidFill>
            <a:schemeClr val="bg1">
              <a:lumMod val="95000"/>
            </a:schemeClr>
          </a:solidFill>
        </p:spPr>
        <p:txBody>
          <a:bodyPr anchor="ctr" anchorCtr="1">
            <a:noAutofit/>
          </a:bodyPr>
          <a:lstStyle/>
          <a:p>
            <a:r>
              <a:rPr lang="en-US"/>
              <a:t>Click icon to add picture</a:t>
            </a:r>
          </a:p>
        </p:txBody>
      </p:sp>
      <p:sp>
        <p:nvSpPr>
          <p:cNvPr id="10" name="Text Placeholder 2"/>
          <p:cNvSpPr>
            <a:spLocks noGrp="1"/>
          </p:cNvSpPr>
          <p:nvPr>
            <p:ph type="body" sz="quarter" idx="17" hasCustomPrompt="1"/>
          </p:nvPr>
        </p:nvSpPr>
        <p:spPr>
          <a:xfrm>
            <a:off x="888091" y="1761996"/>
            <a:ext cx="6585162" cy="4015374"/>
          </a:xfrm>
        </p:spPr>
        <p:txBody>
          <a:bodyPr>
            <a:noAutofit/>
          </a:bodyPr>
          <a:lstStyle>
            <a:lvl1pPr marL="0" indent="0">
              <a:lnSpc>
                <a:spcPct val="120000"/>
              </a:lnSpc>
              <a:buFontTx/>
              <a:buNone/>
              <a:defRPr baseline="0">
                <a:solidFill>
                  <a:schemeClr val="tx1">
                    <a:lumMod val="85000"/>
                    <a:lumOff val="15000"/>
                  </a:schemeClr>
                </a:solidFill>
              </a:defRPr>
            </a:lvl1pPr>
            <a:lvl2pPr marL="457109" indent="0">
              <a:buFontTx/>
              <a:buNone/>
              <a:defRPr/>
            </a:lvl2pPr>
            <a:lvl3pPr marL="914217" indent="0">
              <a:buFontTx/>
              <a:buNone/>
              <a:defRPr/>
            </a:lvl3pPr>
            <a:lvl4pPr marL="1371326" indent="0">
              <a:buFontTx/>
              <a:buNone/>
              <a:defRPr/>
            </a:lvl4pPr>
            <a:lvl5pPr marL="1828434" indent="0">
              <a:buFontTx/>
              <a:buNone/>
              <a:defRPr/>
            </a:lvl5pPr>
          </a:lstStyle>
          <a:p>
            <a:pPr lvl="0"/>
            <a:r>
              <a:rPr lang="en-US" dirty="0"/>
              <a:t>Drag and drop your photo into photo in layout. Body copy goes here. Font is Arial. Standard body copy size is Arial 36pt. Minimal font size is 24pt. Feel free to stylize with bold and italic. Body color is “Black, text 1, lighter 15%” which can be found in the theme color drop down. Avoid PowerPoint WordArt (shadows/gradients/</a:t>
            </a:r>
            <a:r>
              <a:rPr lang="en-US" dirty="0" err="1"/>
              <a:t>etc</a:t>
            </a:r>
            <a:r>
              <a:rPr lang="en-US" dirty="0"/>
              <a:t>) styling. Keep transitions simple</a:t>
            </a:r>
          </a:p>
        </p:txBody>
      </p:sp>
      <p:sp>
        <p:nvSpPr>
          <p:cNvPr id="13" name="Title 1"/>
          <p:cNvSpPr>
            <a:spLocks noGrp="1"/>
          </p:cNvSpPr>
          <p:nvPr>
            <p:ph type="title" hasCustomPrompt="1"/>
          </p:nvPr>
        </p:nvSpPr>
        <p:spPr>
          <a:xfrm>
            <a:off x="888091" y="705679"/>
            <a:ext cx="6585162" cy="1004887"/>
          </a:xfrm>
        </p:spPr>
        <p:txBody>
          <a:bodyPr/>
          <a:lstStyle>
            <a:lvl1pPr>
              <a:defRPr baseline="0"/>
            </a:lvl1pPr>
          </a:lstStyle>
          <a:p>
            <a:r>
              <a:rPr lang="en-US" dirty="0"/>
              <a:t>1 column with photo on right side of slide</a:t>
            </a:r>
          </a:p>
        </p:txBody>
      </p:sp>
      <p:sp>
        <p:nvSpPr>
          <p:cNvPr id="9"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1226355878"/>
      </p:ext>
    </p:extLst>
  </p:cSld>
  <p:clrMapOvr>
    <a:masterClrMapping/>
  </p:clrMapOvr>
  <p:extLst mod="1">
    <p:ext uri="{DCECCB84-F9BA-43D5-87BE-67443E8EF086}">
      <p15:sldGuideLst xmlns:p15="http://schemas.microsoft.com/office/powerpoint/2012/main">
        <p15:guide id="1" pos="889">
          <p15:clr>
            <a:srgbClr val="FBAE40"/>
          </p15:clr>
        </p15:guide>
        <p15:guide id="2" pos="1105">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53">
          <p15:clr>
            <a:srgbClr val="FBAE40"/>
          </p15:clr>
        </p15:guide>
        <p15:guide id="10" pos="5545">
          <p15:clr>
            <a:srgbClr val="FBAE40"/>
          </p15:clr>
        </p15:guide>
        <p15:guide id="11" pos="6457">
          <p15:clr>
            <a:srgbClr val="FBAE40"/>
          </p15:clr>
        </p15:guide>
        <p15:guide id="12" pos="6649">
          <p15:clr>
            <a:srgbClr val="FBAE40"/>
          </p15:clr>
        </p15:guide>
        <p15:guide id="13" pos="7561">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56">
          <p15:clr>
            <a:srgbClr val="FBAE40"/>
          </p15:clr>
        </p15:guide>
        <p15:guide id="26" pos="12025">
          <p15:clr>
            <a:srgbClr val="FBAE40"/>
          </p15:clr>
        </p15:guide>
        <p15:guide id="27" pos="122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 Column with 3 Photos">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7984467" y="202589"/>
            <a:ext cx="3806855" cy="194651"/>
          </a:xfrm>
        </p:spPr>
        <p:txBody>
          <a:bodyPr wrap="none">
            <a:noAutofit/>
          </a:bodyPr>
          <a:lstStyle>
            <a:lvl1pPr marL="0" indent="0" algn="r">
              <a:buNone/>
              <a:defRPr sz="1200" baseline="0">
                <a:solidFill>
                  <a:schemeClr val="tx1">
                    <a:lumMod val="75000"/>
                    <a:lumOff val="25000"/>
                  </a:schemeClr>
                </a:solidFill>
              </a:defRPr>
            </a:lvl1pPr>
          </a:lstStyle>
          <a:p>
            <a:pPr lvl="0"/>
            <a:r>
              <a:rPr lang="en-US" dirty="0"/>
              <a:t>DEPARTMENT NAME</a:t>
            </a:r>
          </a:p>
        </p:txBody>
      </p:sp>
      <p:sp>
        <p:nvSpPr>
          <p:cNvPr id="22" name="Picture Placeholder 21"/>
          <p:cNvSpPr>
            <a:spLocks noGrp="1"/>
          </p:cNvSpPr>
          <p:nvPr>
            <p:ph type="pic" sz="quarter" idx="18"/>
          </p:nvPr>
        </p:nvSpPr>
        <p:spPr>
          <a:xfrm>
            <a:off x="9695982" y="0"/>
            <a:ext cx="2496018" cy="6858000"/>
          </a:xfrm>
          <a:solidFill>
            <a:schemeClr val="bg1">
              <a:lumMod val="95000"/>
            </a:schemeClr>
          </a:solidFill>
        </p:spPr>
        <p:txBody>
          <a:bodyPr anchor="ctr" anchorCtr="1">
            <a:noAutofit/>
          </a:bodyPr>
          <a:lstStyle/>
          <a:p>
            <a:r>
              <a:rPr lang="en-US"/>
              <a:t>Click icon to add picture</a:t>
            </a:r>
            <a:endParaRPr lang="en-US" dirty="0"/>
          </a:p>
        </p:txBody>
      </p:sp>
      <p:sp>
        <p:nvSpPr>
          <p:cNvPr id="3" name="Picture Placeholder 2"/>
          <p:cNvSpPr>
            <a:spLocks noGrp="1"/>
          </p:cNvSpPr>
          <p:nvPr>
            <p:ph type="pic" sz="quarter" idx="19"/>
          </p:nvPr>
        </p:nvSpPr>
        <p:spPr>
          <a:xfrm>
            <a:off x="6222716" y="1"/>
            <a:ext cx="3320886" cy="3353447"/>
          </a:xfrm>
          <a:solidFill>
            <a:schemeClr val="bg1">
              <a:lumMod val="95000"/>
            </a:schemeClr>
          </a:solidFill>
        </p:spPr>
        <p:txBody>
          <a:bodyPr anchor="ctr" anchorCtr="1">
            <a:noAutofit/>
          </a:bodyPr>
          <a:lstStyle/>
          <a:p>
            <a:r>
              <a:rPr lang="en-US"/>
              <a:t>Click icon to add picture</a:t>
            </a:r>
          </a:p>
        </p:txBody>
      </p:sp>
      <p:sp>
        <p:nvSpPr>
          <p:cNvPr id="10" name="Picture Placeholder 2"/>
          <p:cNvSpPr>
            <a:spLocks noGrp="1"/>
          </p:cNvSpPr>
          <p:nvPr>
            <p:ph type="pic" sz="quarter" idx="20"/>
          </p:nvPr>
        </p:nvSpPr>
        <p:spPr>
          <a:xfrm>
            <a:off x="6222716" y="3556036"/>
            <a:ext cx="3320885" cy="3301965"/>
          </a:xfrm>
          <a:solidFill>
            <a:schemeClr val="bg1">
              <a:lumMod val="95000"/>
            </a:schemeClr>
          </a:solidFill>
        </p:spPr>
        <p:txBody>
          <a:bodyPr anchor="ctr" anchorCtr="1"/>
          <a:lstStyle/>
          <a:p>
            <a:r>
              <a:rPr lang="en-US"/>
              <a:t>Click icon to add picture</a:t>
            </a:r>
            <a:endParaRPr lang="en-US" dirty="0"/>
          </a:p>
        </p:txBody>
      </p:sp>
      <p:sp>
        <p:nvSpPr>
          <p:cNvPr id="13" name="Text Placeholder 10"/>
          <p:cNvSpPr>
            <a:spLocks noGrp="1"/>
          </p:cNvSpPr>
          <p:nvPr>
            <p:ph type="body" sz="quarter" idx="14" hasCustomPrompt="1"/>
          </p:nvPr>
        </p:nvSpPr>
        <p:spPr>
          <a:xfrm>
            <a:off x="306372" y="202589"/>
            <a:ext cx="3806855" cy="194651"/>
          </a:xfrm>
        </p:spPr>
        <p:txBody>
          <a:bodyPr wrap="none">
            <a:noAutofit/>
          </a:bodyPr>
          <a:lstStyle>
            <a:lvl1pPr marL="0" indent="0" algn="l">
              <a:buNone/>
              <a:defRPr sz="1100" baseline="0">
                <a:solidFill>
                  <a:schemeClr val="tx1">
                    <a:lumMod val="75000"/>
                    <a:lumOff val="25000"/>
                  </a:schemeClr>
                </a:solidFill>
              </a:defRPr>
            </a:lvl1pPr>
          </a:lstStyle>
          <a:p>
            <a:pPr lvl="0"/>
            <a:r>
              <a:rPr lang="en-US" dirty="0"/>
              <a:t>CONTENT DESCRIPTION (optional)</a:t>
            </a:r>
          </a:p>
        </p:txBody>
      </p:sp>
      <p:sp>
        <p:nvSpPr>
          <p:cNvPr id="14" name="Text Placeholder 2"/>
          <p:cNvSpPr>
            <a:spLocks noGrp="1"/>
          </p:cNvSpPr>
          <p:nvPr>
            <p:ph type="body" sz="quarter" idx="17" hasCustomPrompt="1"/>
          </p:nvPr>
        </p:nvSpPr>
        <p:spPr>
          <a:xfrm>
            <a:off x="888091" y="1710566"/>
            <a:ext cx="4806289" cy="4015374"/>
          </a:xfrm>
        </p:spPr>
        <p:txBody>
          <a:bodyPr>
            <a:noAutofit/>
          </a:bodyPr>
          <a:lstStyle>
            <a:lvl1pPr marL="0" indent="0">
              <a:lnSpc>
                <a:spcPct val="120000"/>
              </a:lnSpc>
              <a:buFontTx/>
              <a:buNone/>
              <a:defRPr baseline="0">
                <a:solidFill>
                  <a:schemeClr val="tx1">
                    <a:lumMod val="85000"/>
                    <a:lumOff val="15000"/>
                  </a:schemeClr>
                </a:solidFill>
              </a:defRPr>
            </a:lvl1pPr>
            <a:lvl2pPr marL="457109" indent="0">
              <a:buFontTx/>
              <a:buNone/>
              <a:defRPr/>
            </a:lvl2pPr>
            <a:lvl3pPr marL="914217" indent="0">
              <a:buFontTx/>
              <a:buNone/>
              <a:defRPr/>
            </a:lvl3pPr>
            <a:lvl4pPr marL="1371326" indent="0">
              <a:buFontTx/>
              <a:buNone/>
              <a:defRPr/>
            </a:lvl4pPr>
            <a:lvl5pPr marL="1828434" indent="0">
              <a:buFontTx/>
              <a:buNone/>
              <a:defRPr/>
            </a:lvl5pPr>
          </a:lstStyle>
          <a:p>
            <a:pPr lvl="0"/>
            <a:r>
              <a:rPr lang="en-US" dirty="0"/>
              <a:t>Drag and drop photos into desired position. Body copy goes here. Font is Arial. Standard body copy size is Arial 36pt. Minimal font size is 24pt. Feel free to stylize with bold and italic. Body color is “Black, text 1, lighter 15%” which can be found in the theme color drop down. Avoid PowerPoint WordArt (shadows/gradients/</a:t>
            </a:r>
            <a:r>
              <a:rPr lang="en-US" dirty="0" err="1"/>
              <a:t>etc</a:t>
            </a:r>
            <a:r>
              <a:rPr lang="en-US" dirty="0"/>
              <a:t>) styling. Keep transitions simple</a:t>
            </a:r>
          </a:p>
        </p:txBody>
      </p:sp>
      <p:sp>
        <p:nvSpPr>
          <p:cNvPr id="15" name="Title 1"/>
          <p:cNvSpPr>
            <a:spLocks noGrp="1"/>
          </p:cNvSpPr>
          <p:nvPr>
            <p:ph type="title" hasCustomPrompt="1"/>
          </p:nvPr>
        </p:nvSpPr>
        <p:spPr>
          <a:xfrm>
            <a:off x="888091" y="705679"/>
            <a:ext cx="4806290" cy="1004887"/>
          </a:xfrm>
        </p:spPr>
        <p:txBody>
          <a:bodyPr/>
          <a:lstStyle>
            <a:lvl1pPr>
              <a:defRPr baseline="0"/>
            </a:lvl1pPr>
          </a:lstStyle>
          <a:p>
            <a:r>
              <a:rPr lang="en-US" dirty="0" err="1"/>
              <a:t>Mulitiple</a:t>
            </a:r>
            <a:r>
              <a:rPr lang="en-US" dirty="0"/>
              <a:t> photos on right side</a:t>
            </a:r>
          </a:p>
        </p:txBody>
      </p:sp>
      <p:sp>
        <p:nvSpPr>
          <p:cNvPr id="11" name="Slide Number Placeholder 8"/>
          <p:cNvSpPr>
            <a:spLocks noGrp="1"/>
          </p:cNvSpPr>
          <p:nvPr>
            <p:ph type="sldNum" sz="quarter" idx="4"/>
          </p:nvPr>
        </p:nvSpPr>
        <p:spPr>
          <a:xfrm>
            <a:off x="327949" y="6381474"/>
            <a:ext cx="5742386"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1015038380"/>
      </p:ext>
    </p:extLst>
  </p:cSld>
  <p:clrMapOvr>
    <a:masterClrMapping/>
  </p:clrMapOvr>
  <p:extLst mod="1">
    <p:ext uri="{DCECCB84-F9BA-43D5-87BE-67443E8EF086}">
      <p15:sldGuideLst xmlns:p15="http://schemas.microsoft.com/office/powerpoint/2012/main">
        <p15:guide id="1" pos="889">
          <p15:clr>
            <a:srgbClr val="FBAE40"/>
          </p15:clr>
        </p15:guide>
        <p15:guide id="2" pos="1105">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25">
          <p15:clr>
            <a:srgbClr val="FBAE40"/>
          </p15:clr>
        </p15:guide>
        <p15:guide id="8" pos="4441">
          <p15:clr>
            <a:srgbClr val="FBAE40"/>
          </p15:clr>
        </p15:guide>
        <p15:guide id="9" pos="5353">
          <p15:clr>
            <a:srgbClr val="FBAE40"/>
          </p15:clr>
        </p15:guide>
        <p15:guide id="10" pos="5545">
          <p15:clr>
            <a:srgbClr val="FBAE40"/>
          </p15:clr>
        </p15:guide>
        <p15:guide id="11" pos="6457">
          <p15:clr>
            <a:srgbClr val="FBAE40"/>
          </p15:clr>
        </p15:guide>
        <p15:guide id="12" pos="6649">
          <p15:clr>
            <a:srgbClr val="FBAE40"/>
          </p15:clr>
        </p15:guide>
        <p15:guide id="13" pos="7561">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56">
          <p15:clr>
            <a:srgbClr val="FBAE40"/>
          </p15:clr>
        </p15:guide>
        <p15:guide id="26" pos="12025">
          <p15:clr>
            <a:srgbClr val="FBAE40"/>
          </p15:clr>
        </p15:guide>
        <p15:guide id="27" pos="1221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10" name="Text Placeholder 10"/>
          <p:cNvSpPr>
            <a:spLocks noGrp="1"/>
          </p:cNvSpPr>
          <p:nvPr>
            <p:ph type="body" sz="quarter" idx="14" hasCustomPrompt="1"/>
          </p:nvPr>
        </p:nvSpPr>
        <p:spPr>
          <a:xfrm>
            <a:off x="306372" y="202589"/>
            <a:ext cx="3806855" cy="194651"/>
          </a:xfrm>
        </p:spPr>
        <p:txBody>
          <a:bodyPr wrap="none">
            <a:noAutofit/>
          </a:bodyPr>
          <a:lstStyle>
            <a:lvl1pPr marL="0" indent="0" algn="l">
              <a:buNone/>
              <a:defRPr sz="1100" baseline="0">
                <a:solidFill>
                  <a:schemeClr val="tx1">
                    <a:lumMod val="75000"/>
                    <a:lumOff val="25000"/>
                  </a:schemeClr>
                </a:solidFill>
              </a:defRPr>
            </a:lvl1pPr>
          </a:lstStyle>
          <a:p>
            <a:pPr lvl="0"/>
            <a:r>
              <a:rPr lang="en-US" dirty="0"/>
              <a:t>CONTENT DESCRIPTION (optional)</a:t>
            </a:r>
          </a:p>
        </p:txBody>
      </p:sp>
      <p:sp>
        <p:nvSpPr>
          <p:cNvPr id="13" name="Text Placeholder 10"/>
          <p:cNvSpPr>
            <a:spLocks noGrp="1"/>
          </p:cNvSpPr>
          <p:nvPr>
            <p:ph type="body" sz="quarter" idx="15" hasCustomPrompt="1"/>
          </p:nvPr>
        </p:nvSpPr>
        <p:spPr>
          <a:xfrm>
            <a:off x="7984467" y="202589"/>
            <a:ext cx="3806855" cy="194651"/>
          </a:xfrm>
        </p:spPr>
        <p:txBody>
          <a:bodyPr wrap="none">
            <a:noAutofit/>
          </a:bodyPr>
          <a:lstStyle>
            <a:lvl1pPr marL="0" indent="0" algn="r">
              <a:buNone/>
              <a:defRPr sz="1100" baseline="0">
                <a:solidFill>
                  <a:schemeClr val="tx1">
                    <a:lumMod val="75000"/>
                    <a:lumOff val="25000"/>
                  </a:schemeClr>
                </a:solidFill>
              </a:defRPr>
            </a:lvl1pPr>
          </a:lstStyle>
          <a:p>
            <a:pPr lvl="0"/>
            <a:r>
              <a:rPr lang="en-US" dirty="0"/>
              <a:t>DEPARTMENT NAME (optional)</a:t>
            </a:r>
          </a:p>
        </p:txBody>
      </p:sp>
      <p:sp>
        <p:nvSpPr>
          <p:cNvPr id="14" name="Title 1"/>
          <p:cNvSpPr>
            <a:spLocks noGrp="1"/>
          </p:cNvSpPr>
          <p:nvPr>
            <p:ph type="title" hasCustomPrompt="1"/>
          </p:nvPr>
        </p:nvSpPr>
        <p:spPr>
          <a:xfrm>
            <a:off x="888091" y="705679"/>
            <a:ext cx="8655510" cy="1004887"/>
          </a:xfrm>
        </p:spPr>
        <p:txBody>
          <a:bodyPr/>
          <a:lstStyle>
            <a:lvl1pPr>
              <a:defRPr baseline="0"/>
            </a:lvl1pPr>
          </a:lstStyle>
          <a:p>
            <a:r>
              <a:rPr lang="en-US" dirty="0"/>
              <a:t>2 column layout.</a:t>
            </a:r>
          </a:p>
        </p:txBody>
      </p:sp>
      <p:sp>
        <p:nvSpPr>
          <p:cNvPr id="4" name="Content Placeholder 3"/>
          <p:cNvSpPr>
            <a:spLocks noGrp="1"/>
          </p:cNvSpPr>
          <p:nvPr>
            <p:ph sz="quarter" idx="20"/>
          </p:nvPr>
        </p:nvSpPr>
        <p:spPr>
          <a:xfrm>
            <a:off x="6514252" y="1761996"/>
            <a:ext cx="5276957" cy="4015374"/>
          </a:xfrm>
        </p:spPr>
        <p:txBody>
          <a:bodyPr/>
          <a:lstStyle>
            <a:lvl1pPr marL="285693" indent="-285693">
              <a:lnSpc>
                <a:spcPct val="100000"/>
              </a:lnSpc>
              <a:buFont typeface="Arial" charset="0"/>
              <a:buChar char="•"/>
              <a:defRPr/>
            </a:lvl1pPr>
          </a:lstStyle>
          <a:p>
            <a:pPr lvl="0"/>
            <a:r>
              <a:rPr lang="en-US"/>
              <a:t>Edit Master text styles</a:t>
            </a:r>
          </a:p>
        </p:txBody>
      </p:sp>
      <p:sp>
        <p:nvSpPr>
          <p:cNvPr id="6" name="Content Placeholder 5"/>
          <p:cNvSpPr>
            <a:spLocks noGrp="1"/>
          </p:cNvSpPr>
          <p:nvPr>
            <p:ph sz="quarter" idx="21"/>
          </p:nvPr>
        </p:nvSpPr>
        <p:spPr>
          <a:xfrm>
            <a:off x="876980" y="1761996"/>
            <a:ext cx="4817401" cy="4015374"/>
          </a:xfrm>
        </p:spPr>
        <p:txBody>
          <a:bodyPr/>
          <a:lstStyle>
            <a:lvl1pPr marL="228554" indent="-228554">
              <a:lnSpc>
                <a:spcPct val="100000"/>
              </a:lnSpc>
              <a:buFont typeface="Arial" charset="0"/>
              <a:buChar char="•"/>
              <a:defRPr/>
            </a:lvl1pPr>
            <a:lvl2pPr marL="685663" indent="-228554">
              <a:lnSpc>
                <a:spcPct val="100000"/>
              </a:lnSpc>
              <a:buFont typeface="Arial" charset="0"/>
              <a:buChar char="•"/>
              <a:defRPr/>
            </a:lvl2pPr>
            <a:lvl3pPr marL="1142771" indent="-228554">
              <a:lnSpc>
                <a:spcPct val="100000"/>
              </a:lnSpc>
              <a:buFont typeface="Arial" charset="0"/>
              <a:buChar char="•"/>
              <a:defRPr/>
            </a:lvl3pPr>
            <a:lvl4pPr marL="1599880" indent="-228554">
              <a:lnSpc>
                <a:spcPct val="100000"/>
              </a:lnSpc>
              <a:buFont typeface="Arial" charset="0"/>
              <a:buChar char="•"/>
              <a:defRPr/>
            </a:lvl4pPr>
            <a:lvl5pPr marL="2056989" indent="-228554">
              <a:lnSpc>
                <a:spcPct val="100000"/>
              </a:lnSpc>
              <a:buFont typeface="Arial"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1882564794"/>
      </p:ext>
    </p:extLst>
  </p:cSld>
  <p:clrMapOvr>
    <a:masterClrMapping/>
  </p:clrMapOvr>
  <p:extLst mod="1">
    <p:ext uri="{DCECCB84-F9BA-43D5-87BE-67443E8EF086}">
      <p15:sldGuideLst xmlns:p15="http://schemas.microsoft.com/office/powerpoint/2012/main">
        <p15:guide id="1" pos="889">
          <p15:clr>
            <a:srgbClr val="FBAE40"/>
          </p15:clr>
        </p15:guide>
        <p15:guide id="2" pos="1105">
          <p15:clr>
            <a:srgbClr val="FBAE40"/>
          </p15:clr>
        </p15:guide>
        <p15:guide id="3" pos="2041">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53">
          <p15:clr>
            <a:srgbClr val="FBAE40"/>
          </p15:clr>
        </p15:guide>
        <p15:guide id="10" pos="5545">
          <p15:clr>
            <a:srgbClr val="FBAE40"/>
          </p15:clr>
        </p15:guide>
        <p15:guide id="11" pos="6457">
          <p15:clr>
            <a:srgbClr val="FBAE40"/>
          </p15:clr>
        </p15:guide>
        <p15:guide id="12" pos="6649">
          <p15:clr>
            <a:srgbClr val="FBAE40"/>
          </p15:clr>
        </p15:guide>
        <p15:guide id="13" pos="7561">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56">
          <p15:clr>
            <a:srgbClr val="FBAE40"/>
          </p15:clr>
        </p15:guide>
        <p15:guide id="26" pos="12025">
          <p15:clr>
            <a:srgbClr val="FBAE40"/>
          </p15:clr>
        </p15:guide>
        <p15:guide id="27" pos="1221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7" name="Text Placeholder 10"/>
          <p:cNvSpPr>
            <a:spLocks noGrp="1"/>
          </p:cNvSpPr>
          <p:nvPr>
            <p:ph type="body" sz="quarter" idx="14" hasCustomPrompt="1"/>
          </p:nvPr>
        </p:nvSpPr>
        <p:spPr>
          <a:xfrm>
            <a:off x="306372" y="202589"/>
            <a:ext cx="3806855" cy="194651"/>
          </a:xfrm>
        </p:spPr>
        <p:txBody>
          <a:bodyPr wrap="none">
            <a:noAutofit/>
          </a:bodyPr>
          <a:lstStyle>
            <a:lvl1pPr marL="0" indent="0" algn="l">
              <a:buNone/>
              <a:defRPr sz="1100" baseline="0">
                <a:solidFill>
                  <a:schemeClr val="tx1">
                    <a:lumMod val="75000"/>
                    <a:lumOff val="25000"/>
                  </a:schemeClr>
                </a:solidFill>
              </a:defRPr>
            </a:lvl1pPr>
          </a:lstStyle>
          <a:p>
            <a:pPr lvl="0"/>
            <a:r>
              <a:rPr lang="en-US" dirty="0"/>
              <a:t>CONTENT DESCRIPTION (optional)</a:t>
            </a:r>
          </a:p>
        </p:txBody>
      </p:sp>
      <p:sp>
        <p:nvSpPr>
          <p:cNvPr id="8" name="Text Placeholder 10"/>
          <p:cNvSpPr>
            <a:spLocks noGrp="1"/>
          </p:cNvSpPr>
          <p:nvPr>
            <p:ph type="body" sz="quarter" idx="15" hasCustomPrompt="1"/>
          </p:nvPr>
        </p:nvSpPr>
        <p:spPr>
          <a:xfrm>
            <a:off x="7984467" y="202589"/>
            <a:ext cx="3806855" cy="194651"/>
          </a:xfrm>
        </p:spPr>
        <p:txBody>
          <a:bodyPr wrap="none">
            <a:noAutofit/>
          </a:bodyPr>
          <a:lstStyle>
            <a:lvl1pPr marL="0" indent="0" algn="r">
              <a:buNone/>
              <a:defRPr sz="1100" baseline="0">
                <a:solidFill>
                  <a:schemeClr val="tx1">
                    <a:lumMod val="75000"/>
                    <a:lumOff val="25000"/>
                  </a:schemeClr>
                </a:solidFill>
              </a:defRPr>
            </a:lvl1pPr>
          </a:lstStyle>
          <a:p>
            <a:pPr lvl="0"/>
            <a:r>
              <a:rPr lang="en-US" dirty="0"/>
              <a:t>DEPARTMENT NAME (optional)</a:t>
            </a:r>
          </a:p>
        </p:txBody>
      </p:sp>
      <p:sp>
        <p:nvSpPr>
          <p:cNvPr id="16" name="Title 1"/>
          <p:cNvSpPr>
            <a:spLocks noGrp="1"/>
          </p:cNvSpPr>
          <p:nvPr>
            <p:ph type="title" hasCustomPrompt="1"/>
          </p:nvPr>
        </p:nvSpPr>
        <p:spPr>
          <a:xfrm>
            <a:off x="887889" y="831654"/>
            <a:ext cx="10408084" cy="722714"/>
          </a:xfrm>
        </p:spPr>
        <p:txBody>
          <a:bodyPr>
            <a:noAutofit/>
          </a:bodyPr>
          <a:lstStyle>
            <a:lvl1pPr algn="ctr">
              <a:defRPr baseline="0"/>
            </a:lvl1pPr>
          </a:lstStyle>
          <a:p>
            <a:r>
              <a:rPr lang="en-US" dirty="0"/>
              <a:t>Three Column Key Points</a:t>
            </a:r>
          </a:p>
        </p:txBody>
      </p:sp>
      <p:sp>
        <p:nvSpPr>
          <p:cNvPr id="4" name="Picture Placeholder 3"/>
          <p:cNvSpPr>
            <a:spLocks noGrp="1"/>
          </p:cNvSpPr>
          <p:nvPr>
            <p:ph type="pic" sz="quarter" idx="20"/>
          </p:nvPr>
        </p:nvSpPr>
        <p:spPr>
          <a:xfrm>
            <a:off x="1218951" y="2613968"/>
            <a:ext cx="2637288" cy="2012693"/>
          </a:xfrm>
          <a:solidFill>
            <a:schemeClr val="bg1">
              <a:lumMod val="95000"/>
            </a:schemeClr>
          </a:solidFill>
        </p:spPr>
        <p:txBody>
          <a:bodyPr/>
          <a:lstStyle/>
          <a:p>
            <a:pPr marL="228554" marR="0" lvl="0" indent="-228554"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icon to add picture</a:t>
            </a:r>
          </a:p>
        </p:txBody>
      </p:sp>
      <p:sp>
        <p:nvSpPr>
          <p:cNvPr id="17" name="Picture Placeholder 3"/>
          <p:cNvSpPr>
            <a:spLocks noGrp="1"/>
          </p:cNvSpPr>
          <p:nvPr>
            <p:ph type="pic" sz="quarter" idx="21"/>
          </p:nvPr>
        </p:nvSpPr>
        <p:spPr>
          <a:xfrm>
            <a:off x="4767833" y="2613968"/>
            <a:ext cx="2637288" cy="2012693"/>
          </a:xfrm>
          <a:solidFill>
            <a:schemeClr val="bg1">
              <a:lumMod val="95000"/>
            </a:schemeClr>
          </a:solidFill>
        </p:spPr>
        <p:txBody>
          <a:bodyPr/>
          <a:lstStyle/>
          <a:p>
            <a:pPr marL="228554" marR="0" lvl="0" indent="-228554"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icon to add picture</a:t>
            </a:r>
          </a:p>
        </p:txBody>
      </p:sp>
      <p:sp>
        <p:nvSpPr>
          <p:cNvPr id="18" name="Picture Placeholder 3"/>
          <p:cNvSpPr>
            <a:spLocks noGrp="1"/>
          </p:cNvSpPr>
          <p:nvPr>
            <p:ph type="pic" sz="quarter" idx="22"/>
          </p:nvPr>
        </p:nvSpPr>
        <p:spPr>
          <a:xfrm>
            <a:off x="8349014" y="2613968"/>
            <a:ext cx="2637288" cy="2012693"/>
          </a:xfrm>
          <a:solidFill>
            <a:schemeClr val="bg1">
              <a:lumMod val="95000"/>
            </a:schemeClr>
          </a:solidFill>
        </p:spPr>
        <p:txBody>
          <a:bodyPr>
            <a:noAutofit/>
          </a:bodyPr>
          <a:lstStyle/>
          <a:p>
            <a:pPr marL="228554" marR="0" lvl="0" indent="-228554"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icon to add picture</a:t>
            </a:r>
          </a:p>
        </p:txBody>
      </p:sp>
      <p:sp>
        <p:nvSpPr>
          <p:cNvPr id="12" name="Text Placeholder 11"/>
          <p:cNvSpPr>
            <a:spLocks noGrp="1"/>
          </p:cNvSpPr>
          <p:nvPr>
            <p:ph type="body" sz="quarter" idx="23" hasCustomPrompt="1"/>
          </p:nvPr>
        </p:nvSpPr>
        <p:spPr>
          <a:xfrm>
            <a:off x="2648399" y="1770903"/>
            <a:ext cx="6895202" cy="701288"/>
          </a:xfrm>
        </p:spPr>
        <p:txBody>
          <a:bodyPr>
            <a:noAutofit/>
          </a:bodyPr>
          <a:lstStyle>
            <a:lvl1pPr marL="0" marR="0" indent="0" algn="ctr" defTabSz="914217" rtl="0" eaLnBrk="1" fontAlgn="auto" latinLnBrk="0" hangingPunct="1">
              <a:lnSpc>
                <a:spcPts val="2400"/>
              </a:lnSpc>
              <a:spcBef>
                <a:spcPts val="1000"/>
              </a:spcBef>
              <a:spcAft>
                <a:spcPts val="0"/>
              </a:spcAft>
              <a:buClrTx/>
              <a:buSzTx/>
              <a:buFontTx/>
              <a:buNone/>
              <a:tabLst/>
              <a:defRPr sz="1600" baseline="0">
                <a:solidFill>
                  <a:schemeClr val="tx1">
                    <a:lumMod val="85000"/>
                    <a:lumOff val="15000"/>
                  </a:schemeClr>
                </a:solidFill>
              </a:defRPr>
            </a:lvl1pPr>
          </a:lstStyle>
          <a:p>
            <a:r>
              <a:rPr lang="en-US" dirty="0">
                <a:effectLst/>
                <a:latin typeface="Arial" charset="0"/>
              </a:rPr>
              <a:t>Short and concise overview can go in this space, and up to two lines if necessary.</a:t>
            </a:r>
          </a:p>
        </p:txBody>
      </p:sp>
      <p:sp>
        <p:nvSpPr>
          <p:cNvPr id="19" name="Text Placeholder 11"/>
          <p:cNvSpPr>
            <a:spLocks noGrp="1"/>
          </p:cNvSpPr>
          <p:nvPr>
            <p:ph type="body" sz="quarter" idx="24" hasCustomPrompt="1"/>
          </p:nvPr>
        </p:nvSpPr>
        <p:spPr>
          <a:xfrm>
            <a:off x="1218951" y="4766977"/>
            <a:ext cx="2637288" cy="1047415"/>
          </a:xfrm>
        </p:spPr>
        <p:txBody>
          <a:bodyPr wrap="square">
            <a:noAutofit/>
          </a:bodyPr>
          <a:lstStyle>
            <a:lvl1pPr marL="0" marR="0" indent="0" algn="ctr" defTabSz="914217" rtl="0" eaLnBrk="1" fontAlgn="auto" latinLnBrk="0" hangingPunct="1">
              <a:lnSpc>
                <a:spcPts val="2400"/>
              </a:lnSpc>
              <a:spcBef>
                <a:spcPts val="1000"/>
              </a:spcBef>
              <a:spcAft>
                <a:spcPts val="0"/>
              </a:spcAft>
              <a:buClrTx/>
              <a:buSzTx/>
              <a:buFontTx/>
              <a:buNone/>
              <a:tabLst/>
              <a:defRPr sz="1600" baseline="0">
                <a:solidFill>
                  <a:schemeClr val="tx1">
                    <a:lumMod val="85000"/>
                    <a:lumOff val="15000"/>
                  </a:schemeClr>
                </a:solidFill>
              </a:defRPr>
            </a:lvl1pPr>
          </a:lstStyle>
          <a:p>
            <a:r>
              <a:rPr lang="en-US" dirty="0">
                <a:effectLst/>
                <a:latin typeface="Arial" charset="0"/>
              </a:rPr>
              <a:t>Keep supporting points clear and simple. Try not to exceed three lines.</a:t>
            </a:r>
          </a:p>
        </p:txBody>
      </p:sp>
      <p:sp>
        <p:nvSpPr>
          <p:cNvPr id="20" name="Text Placeholder 11"/>
          <p:cNvSpPr>
            <a:spLocks noGrp="1"/>
          </p:cNvSpPr>
          <p:nvPr>
            <p:ph type="body" sz="quarter" idx="25" hasCustomPrompt="1"/>
          </p:nvPr>
        </p:nvSpPr>
        <p:spPr>
          <a:xfrm>
            <a:off x="4767832" y="4766977"/>
            <a:ext cx="2637288" cy="1047415"/>
          </a:xfrm>
        </p:spPr>
        <p:txBody>
          <a:bodyPr>
            <a:noAutofit/>
          </a:bodyPr>
          <a:lstStyle>
            <a:lvl1pPr marL="0" marR="0" indent="0" algn="ctr" defTabSz="914217" rtl="0" eaLnBrk="1" fontAlgn="auto" latinLnBrk="0" hangingPunct="1">
              <a:lnSpc>
                <a:spcPts val="2400"/>
              </a:lnSpc>
              <a:spcBef>
                <a:spcPts val="1000"/>
              </a:spcBef>
              <a:spcAft>
                <a:spcPts val="0"/>
              </a:spcAft>
              <a:buClrTx/>
              <a:buSzTx/>
              <a:buFontTx/>
              <a:buNone/>
              <a:tabLst/>
              <a:defRPr sz="1600">
                <a:solidFill>
                  <a:schemeClr val="tx1">
                    <a:lumMod val="85000"/>
                    <a:lumOff val="15000"/>
                  </a:schemeClr>
                </a:solidFill>
              </a:defRPr>
            </a:lvl1pPr>
          </a:lstStyle>
          <a:p>
            <a:r>
              <a:rPr lang="en-US" dirty="0">
                <a:effectLst/>
                <a:latin typeface="Arial" charset="0"/>
              </a:rPr>
              <a:t>Keep supporting points clear and simple. Try not to exceed three lines.</a:t>
            </a:r>
          </a:p>
        </p:txBody>
      </p:sp>
      <p:sp>
        <p:nvSpPr>
          <p:cNvPr id="21" name="Text Placeholder 11"/>
          <p:cNvSpPr>
            <a:spLocks noGrp="1"/>
          </p:cNvSpPr>
          <p:nvPr>
            <p:ph type="body" sz="quarter" idx="26" hasCustomPrompt="1"/>
          </p:nvPr>
        </p:nvSpPr>
        <p:spPr>
          <a:xfrm>
            <a:off x="8349014" y="4766977"/>
            <a:ext cx="2637288" cy="1047415"/>
          </a:xfrm>
        </p:spPr>
        <p:txBody>
          <a:bodyPr>
            <a:noAutofit/>
          </a:bodyPr>
          <a:lstStyle>
            <a:lvl1pPr marL="0" marR="0" indent="0" algn="ctr" defTabSz="914217" rtl="0" eaLnBrk="1" fontAlgn="auto" latinLnBrk="0" hangingPunct="1">
              <a:lnSpc>
                <a:spcPts val="2400"/>
              </a:lnSpc>
              <a:spcBef>
                <a:spcPts val="1000"/>
              </a:spcBef>
              <a:spcAft>
                <a:spcPts val="0"/>
              </a:spcAft>
              <a:buClrTx/>
              <a:buSzTx/>
              <a:buFontTx/>
              <a:buNone/>
              <a:tabLst/>
              <a:defRPr sz="1600">
                <a:solidFill>
                  <a:schemeClr val="tx1">
                    <a:lumMod val="85000"/>
                    <a:lumOff val="15000"/>
                  </a:schemeClr>
                </a:solidFill>
              </a:defRPr>
            </a:lvl1pPr>
          </a:lstStyle>
          <a:p>
            <a:r>
              <a:rPr lang="en-US" dirty="0">
                <a:effectLst/>
                <a:latin typeface="Arial" charset="0"/>
              </a:rPr>
              <a:t>Keep supporting points clear and simple. Try not to exceed three lines.</a:t>
            </a:r>
          </a:p>
        </p:txBody>
      </p:sp>
      <p:sp>
        <p:nvSpPr>
          <p:cNvPr id="13"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2599100449"/>
      </p:ext>
    </p:extLst>
  </p:cSld>
  <p:clrMapOvr>
    <a:masterClrMapping/>
  </p:clrMapOvr>
  <p:extLst mod="1">
    <p:ext uri="{DCECCB84-F9BA-43D5-87BE-67443E8EF086}">
      <p15:sldGuideLst xmlns:p15="http://schemas.microsoft.com/office/powerpoint/2012/main">
        <p15:guide id="1" pos="913">
          <p15:clr>
            <a:srgbClr val="FBAE40"/>
          </p15:clr>
        </p15:guide>
        <p15:guide id="2" pos="1105">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53">
          <p15:clr>
            <a:srgbClr val="FBAE40"/>
          </p15:clr>
        </p15:guide>
        <p15:guide id="10" pos="5545">
          <p15:clr>
            <a:srgbClr val="FBAE40"/>
          </p15:clr>
        </p15:guide>
        <p15:guide id="11" pos="6457">
          <p15:clr>
            <a:srgbClr val="FBAE40"/>
          </p15:clr>
        </p15:guide>
        <p15:guide id="12" pos="6649">
          <p15:clr>
            <a:srgbClr val="FBAE40"/>
          </p15:clr>
        </p15:guide>
        <p15:guide id="13" pos="7585">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09">
          <p15:clr>
            <a:srgbClr val="FBAE40"/>
          </p15:clr>
        </p15:guide>
        <p15:guide id="24" pos="14449">
          <p15:clr>
            <a:srgbClr val="FBAE40"/>
          </p15:clr>
        </p15:guide>
        <p15:guide id="25" orient="horz" pos="432">
          <p15:clr>
            <a:srgbClr val="FBAE40"/>
          </p15:clr>
        </p15:guide>
        <p15:guide id="26" pos="12025">
          <p15:clr>
            <a:srgbClr val="FBAE40"/>
          </p15:clr>
        </p15:guide>
        <p15:guide id="27" pos="1221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KP Template Blank">
    <p:spTree>
      <p:nvGrpSpPr>
        <p:cNvPr id="1" name=""/>
        <p:cNvGrpSpPr/>
        <p:nvPr/>
      </p:nvGrpSpPr>
      <p:grpSpPr>
        <a:xfrm>
          <a:off x="0" y="0"/>
          <a:ext cx="0" cy="0"/>
          <a:chOff x="0" y="0"/>
          <a:chExt cx="0" cy="0"/>
        </a:xfrm>
      </p:grpSpPr>
      <p:sp>
        <p:nvSpPr>
          <p:cNvPr id="7" name="Text Placeholder 10"/>
          <p:cNvSpPr>
            <a:spLocks noGrp="1"/>
          </p:cNvSpPr>
          <p:nvPr>
            <p:ph type="body" sz="quarter" idx="14" hasCustomPrompt="1"/>
          </p:nvPr>
        </p:nvSpPr>
        <p:spPr>
          <a:xfrm>
            <a:off x="306372" y="202589"/>
            <a:ext cx="3806855" cy="194651"/>
          </a:xfrm>
        </p:spPr>
        <p:txBody>
          <a:bodyPr wrap="none">
            <a:noAutofit/>
          </a:bodyPr>
          <a:lstStyle>
            <a:lvl1pPr marL="0" indent="0" algn="l">
              <a:buNone/>
              <a:defRPr sz="1100" baseline="0">
                <a:solidFill>
                  <a:schemeClr val="tx1">
                    <a:lumMod val="75000"/>
                    <a:lumOff val="25000"/>
                  </a:schemeClr>
                </a:solidFill>
              </a:defRPr>
            </a:lvl1pPr>
          </a:lstStyle>
          <a:p>
            <a:pPr lvl="0"/>
            <a:r>
              <a:rPr lang="en-US" dirty="0"/>
              <a:t>CONTENT DESCRIPTION (optional)</a:t>
            </a:r>
          </a:p>
        </p:txBody>
      </p:sp>
      <p:sp>
        <p:nvSpPr>
          <p:cNvPr id="8" name="Text Placeholder 10"/>
          <p:cNvSpPr>
            <a:spLocks noGrp="1"/>
          </p:cNvSpPr>
          <p:nvPr>
            <p:ph type="body" sz="quarter" idx="15" hasCustomPrompt="1"/>
          </p:nvPr>
        </p:nvSpPr>
        <p:spPr>
          <a:xfrm>
            <a:off x="7984467" y="202589"/>
            <a:ext cx="3806855" cy="194651"/>
          </a:xfrm>
        </p:spPr>
        <p:txBody>
          <a:bodyPr wrap="none">
            <a:noAutofit/>
          </a:bodyPr>
          <a:lstStyle>
            <a:lvl1pPr marL="0" indent="0" algn="r">
              <a:buNone/>
              <a:defRPr sz="1100" baseline="0">
                <a:solidFill>
                  <a:schemeClr val="tx1">
                    <a:lumMod val="75000"/>
                    <a:lumOff val="25000"/>
                  </a:schemeClr>
                </a:solidFill>
              </a:defRPr>
            </a:lvl1pPr>
          </a:lstStyle>
          <a:p>
            <a:pPr lvl="0"/>
            <a:r>
              <a:rPr lang="en-US" dirty="0"/>
              <a:t>DEPARTMENT NAME (optional)</a:t>
            </a:r>
          </a:p>
        </p:txBody>
      </p:sp>
      <p:sp>
        <p:nvSpPr>
          <p:cNvPr id="5"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1283076810"/>
      </p:ext>
    </p:extLst>
  </p:cSld>
  <p:clrMapOvr>
    <a:masterClrMapping/>
  </p:clrMapOvr>
  <p:extLst mod="1">
    <p:ext uri="{DCECCB84-F9BA-43D5-87BE-67443E8EF086}">
      <p15:sldGuideLst xmlns:p15="http://schemas.microsoft.com/office/powerpoint/2012/main">
        <p15:guide id="1" pos="937">
          <p15:clr>
            <a:srgbClr val="FBAE40"/>
          </p15:clr>
        </p15:guide>
        <p15:guide id="2" pos="1081">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29">
          <p15:clr>
            <a:srgbClr val="FBAE40"/>
          </p15:clr>
        </p15:guide>
        <p15:guide id="10" pos="5569">
          <p15:clr>
            <a:srgbClr val="FBAE40"/>
          </p15:clr>
        </p15:guide>
        <p15:guide id="11" pos="6433">
          <p15:clr>
            <a:srgbClr val="FBAE40"/>
          </p15:clr>
        </p15:guide>
        <p15:guide id="12" pos="6649">
          <p15:clr>
            <a:srgbClr val="FBAE40"/>
          </p15:clr>
        </p15:guide>
        <p15:guide id="13" pos="7561">
          <p15:clr>
            <a:srgbClr val="FBAE40"/>
          </p15:clr>
        </p15:guide>
        <p15:guide id="14" pos="7801">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13">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32">
          <p15:clr>
            <a:srgbClr val="FBAE40"/>
          </p15:clr>
        </p15:guide>
        <p15:guide id="26" pos="12025">
          <p15:clr>
            <a:srgbClr val="FBAE40"/>
          </p15:clr>
        </p15:guide>
        <p15:guide id="27" pos="1221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55361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rue 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960006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Connected Circles">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0413" cy="6858000"/>
          </a:xfrm>
          <a:prstGeom prst="rect">
            <a:avLst/>
          </a:prstGeom>
        </p:spPr>
      </p:pic>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
        <p:nvSpPr>
          <p:cNvPr id="7" name="Slide Number Placeholder 1"/>
          <p:cNvSpPr>
            <a:spLocks noGrp="1"/>
          </p:cNvSpPr>
          <p:nvPr>
            <p:ph type="sldNum" sz="quarter" idx="11"/>
          </p:nvPr>
        </p:nvSpPr>
        <p:spPr>
          <a:xfrm>
            <a:off x="327949" y="6381474"/>
            <a:ext cx="8119212" cy="365125"/>
          </a:xfrm>
        </p:spPr>
        <p:txBody>
          <a:bodyPr/>
          <a:lstStyle/>
          <a:p>
            <a:fld id="{0AA27E49-B457-4857-A890-1380E0CBBB24}" type="slidenum">
              <a:rPr lang="en-US" smtClean="0"/>
              <a:t>‹#›</a:t>
            </a:fld>
            <a:endParaRPr lang="en-US"/>
          </a:p>
        </p:txBody>
      </p:sp>
    </p:spTree>
    <p:extLst>
      <p:ext uri="{BB962C8B-B14F-4D97-AF65-F5344CB8AC3E}">
        <p14:creationId xmlns:p14="http://schemas.microsoft.com/office/powerpoint/2010/main" val="3565935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Family symbol + Identifier">
    <p:spTree>
      <p:nvGrpSpPr>
        <p:cNvPr id="1" name=""/>
        <p:cNvGrpSpPr/>
        <p:nvPr/>
      </p:nvGrpSpPr>
      <p:grpSpPr>
        <a:xfrm>
          <a:off x="0" y="0"/>
          <a:ext cx="0" cy="0"/>
          <a:chOff x="0" y="0"/>
          <a:chExt cx="0" cy="0"/>
        </a:xfrm>
      </p:grpSpPr>
      <p:sp>
        <p:nvSpPr>
          <p:cNvPr id="17" name="Rectangle 16"/>
          <p:cNvSpPr/>
          <p:nvPr/>
        </p:nvSpPr>
        <p:spPr>
          <a:xfrm>
            <a:off x="0" y="2195236"/>
            <a:ext cx="12192000" cy="4662765"/>
          </a:xfrm>
          <a:prstGeom prst="rect">
            <a:avLst/>
          </a:prstGeom>
          <a:gradFill flip="none" rotWithShape="1">
            <a:gsLst>
              <a:gs pos="0">
                <a:schemeClr val="accent1"/>
              </a:gs>
              <a:gs pos="100000">
                <a:schemeClr val="tx2"/>
              </a:gs>
            </a:gsLst>
            <a:lin ang="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18" name="Picture 17"/>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2087218"/>
            <a:ext cx="12190413" cy="6858000"/>
          </a:xfrm>
          <a:prstGeom prst="rect">
            <a:avLst/>
          </a:prstGeom>
        </p:spPr>
      </p:pic>
      <p:sp>
        <p:nvSpPr>
          <p:cNvPr id="19" name="Title Placeholder 7"/>
          <p:cNvSpPr>
            <a:spLocks noGrp="1"/>
          </p:cNvSpPr>
          <p:nvPr>
            <p:ph type="title"/>
          </p:nvPr>
        </p:nvSpPr>
        <p:spPr>
          <a:xfrm>
            <a:off x="838091" y="1009694"/>
            <a:ext cx="8255030" cy="721244"/>
          </a:xfrm>
          <a:prstGeom prst="rect">
            <a:avLst/>
          </a:prstGeom>
        </p:spPr>
        <p:txBody>
          <a:bodyPr vert="horz" lIns="91440" tIns="45720" rIns="91440" bIns="45720" rtlCol="0" anchor="ctr" anchorCtr="0">
            <a:noAutofit/>
          </a:bodyPr>
          <a:lstStyle>
            <a:lvl1pPr algn="l">
              <a:defRPr>
                <a:solidFill>
                  <a:schemeClr val="tx2"/>
                </a:solidFill>
              </a:defRPr>
            </a:lvl1pPr>
          </a:lstStyle>
          <a:p>
            <a:r>
              <a:rPr lang="en-US"/>
              <a:t>Click to edit Master title style</a:t>
            </a:r>
            <a:endParaRPr lang="en-US" dirty="0"/>
          </a:p>
        </p:txBody>
      </p:sp>
      <p:sp>
        <p:nvSpPr>
          <p:cNvPr id="20" name="Text Placeholder 15"/>
          <p:cNvSpPr>
            <a:spLocks noGrp="1"/>
          </p:cNvSpPr>
          <p:nvPr>
            <p:ph type="body" sz="quarter" idx="10" hasCustomPrompt="1"/>
          </p:nvPr>
        </p:nvSpPr>
        <p:spPr>
          <a:xfrm>
            <a:off x="838091" y="1918467"/>
            <a:ext cx="10515818" cy="276769"/>
          </a:xfrm>
          <a:prstGeom prst="rect">
            <a:avLst/>
          </a:prstGeom>
        </p:spPr>
        <p:txBody>
          <a:bodyPr anchor="b" anchorCtr="0"/>
          <a:lstStyle>
            <a:lvl1pPr marL="0" indent="0" algn="l">
              <a:buFontTx/>
              <a:buNone/>
              <a:defRPr sz="1400" baseline="0">
                <a:solidFill>
                  <a:schemeClr val="tx2"/>
                </a:solidFill>
              </a:defRPr>
            </a:lvl1pPr>
          </a:lstStyle>
          <a:p>
            <a:r>
              <a:rPr lang="en-US" sz="1500" dirty="0"/>
              <a:t>Presenter information</a:t>
            </a:r>
          </a:p>
        </p:txBody>
      </p:sp>
      <p:sp>
        <p:nvSpPr>
          <p:cNvPr id="22" name="Rectangle 21"/>
          <p:cNvSpPr/>
          <p:nvPr/>
        </p:nvSpPr>
        <p:spPr>
          <a:xfrm>
            <a:off x="12044658" y="343555"/>
            <a:ext cx="147342" cy="377690"/>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Text Placeholder 15"/>
          <p:cNvSpPr>
            <a:spLocks noGrp="1"/>
          </p:cNvSpPr>
          <p:nvPr>
            <p:ph type="body" sz="quarter" idx="11" hasCustomPrompt="1"/>
          </p:nvPr>
        </p:nvSpPr>
        <p:spPr>
          <a:xfrm>
            <a:off x="6757729" y="343555"/>
            <a:ext cx="5152699" cy="377690"/>
          </a:xfrm>
          <a:prstGeom prst="rect">
            <a:avLst/>
          </a:prstGeom>
        </p:spPr>
        <p:txBody>
          <a:bodyPr anchor="ctr" anchorCtr="0"/>
          <a:lstStyle>
            <a:lvl1pPr marL="0" indent="0" algn="r">
              <a:buFontTx/>
              <a:buNone/>
              <a:defRPr sz="1400" baseline="0">
                <a:solidFill>
                  <a:schemeClr val="tx2"/>
                </a:solidFill>
              </a:defRPr>
            </a:lvl1pPr>
          </a:lstStyle>
          <a:p>
            <a:r>
              <a:rPr lang="en-US" sz="1500" dirty="0"/>
              <a:t>Identifier (optional)</a:t>
            </a:r>
          </a:p>
        </p:txBody>
      </p:sp>
      <p:pic>
        <p:nvPicPr>
          <p:cNvPr id="24" name="Picture 2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19318" y="360453"/>
            <a:ext cx="2295228" cy="259871"/>
          </a:xfrm>
          <a:prstGeom prst="rect">
            <a:avLst/>
          </a:prstGeom>
        </p:spPr>
      </p:pic>
      <p:sp>
        <p:nvSpPr>
          <p:cNvPr id="10" name="Slide Number Placeholder 1"/>
          <p:cNvSpPr>
            <a:spLocks noGrp="1"/>
          </p:cNvSpPr>
          <p:nvPr>
            <p:ph type="sldNum" sz="quarter" idx="12"/>
          </p:nvPr>
        </p:nvSpPr>
        <p:spPr>
          <a:xfrm>
            <a:off x="327949" y="6381474"/>
            <a:ext cx="8119212" cy="365125"/>
          </a:xfrm>
        </p:spPr>
        <p:txBody>
          <a:bodyPr/>
          <a:lstStyle>
            <a:lvl1pPr>
              <a:defRPr>
                <a:solidFill>
                  <a:schemeClr val="bg1"/>
                </a:solidFill>
              </a:defRPr>
            </a:lvl1pPr>
          </a:lstStyle>
          <a:p>
            <a:fld id="{0AA27E49-B457-4857-A890-1380E0CBBB24}" type="slidenum">
              <a:rPr lang="en-US" smtClean="0"/>
              <a:t>‹#›</a:t>
            </a:fld>
            <a:endParaRPr lang="en-US"/>
          </a:p>
        </p:txBody>
      </p:sp>
    </p:spTree>
    <p:extLst>
      <p:ext uri="{BB962C8B-B14F-4D97-AF65-F5344CB8AC3E}">
        <p14:creationId xmlns:p14="http://schemas.microsoft.com/office/powerpoint/2010/main" val="2943601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B3C7-7970-41BC-8456-57E62787EF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D3C901-9597-4629-8CB9-D9CAD55A87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D77C13-2779-4BDD-A897-00707D763C66}"/>
              </a:ext>
            </a:extLst>
          </p:cNvPr>
          <p:cNvSpPr>
            <a:spLocks noGrp="1"/>
          </p:cNvSpPr>
          <p:nvPr>
            <p:ph type="dt" sz="half" idx="10"/>
          </p:nvPr>
        </p:nvSpPr>
        <p:spPr/>
        <p:txBody>
          <a:bodyPr/>
          <a:lstStyle/>
          <a:p>
            <a:fld id="{C25EEC7D-36B5-410D-A12B-950009EE4C4D}" type="datetimeFigureOut">
              <a:rPr lang="en-US" smtClean="0"/>
              <a:t>3/2/2019</a:t>
            </a:fld>
            <a:endParaRPr lang="en-US"/>
          </a:p>
        </p:txBody>
      </p:sp>
      <p:sp>
        <p:nvSpPr>
          <p:cNvPr id="5" name="Footer Placeholder 4">
            <a:extLst>
              <a:ext uri="{FF2B5EF4-FFF2-40B4-BE49-F238E27FC236}">
                <a16:creationId xmlns:a16="http://schemas.microsoft.com/office/drawing/2014/main" id="{4B25BD22-D866-4678-A561-EBA439CD8A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8FCC11-0330-4A40-AF95-EB6CD6422240}"/>
              </a:ext>
            </a:extLst>
          </p:cNvPr>
          <p:cNvSpPr>
            <a:spLocks noGrp="1"/>
          </p:cNvSpPr>
          <p:nvPr>
            <p:ph type="sldNum" sz="quarter" idx="12"/>
          </p:nvPr>
        </p:nvSpPr>
        <p:spPr/>
        <p:txBody>
          <a:bodyPr/>
          <a:lstStyle/>
          <a:p>
            <a:fld id="{0AA27E49-B457-4857-A890-1380E0CBBB24}" type="slidenum">
              <a:rPr lang="en-US" smtClean="0"/>
              <a:t>‹#›</a:t>
            </a:fld>
            <a:endParaRPr lang="en-US"/>
          </a:p>
        </p:txBody>
      </p:sp>
    </p:spTree>
    <p:extLst>
      <p:ext uri="{BB962C8B-B14F-4D97-AF65-F5344CB8AC3E}">
        <p14:creationId xmlns:p14="http://schemas.microsoft.com/office/powerpoint/2010/main" val="3373717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97869-FD7A-420E-8E36-A33CB4C8DF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842E17-D2EE-4257-A536-A7601E7A087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C8348-A207-48B0-9FE9-E6BB823129CA}"/>
              </a:ext>
            </a:extLst>
          </p:cNvPr>
          <p:cNvSpPr>
            <a:spLocks noGrp="1"/>
          </p:cNvSpPr>
          <p:nvPr>
            <p:ph type="dt" sz="half" idx="10"/>
          </p:nvPr>
        </p:nvSpPr>
        <p:spPr/>
        <p:txBody>
          <a:bodyPr/>
          <a:lstStyle/>
          <a:p>
            <a:fld id="{C25EEC7D-36B5-410D-A12B-950009EE4C4D}" type="datetimeFigureOut">
              <a:rPr lang="en-US" smtClean="0"/>
              <a:t>3/2/2019</a:t>
            </a:fld>
            <a:endParaRPr lang="en-US"/>
          </a:p>
        </p:txBody>
      </p:sp>
      <p:sp>
        <p:nvSpPr>
          <p:cNvPr id="5" name="Footer Placeholder 4">
            <a:extLst>
              <a:ext uri="{FF2B5EF4-FFF2-40B4-BE49-F238E27FC236}">
                <a16:creationId xmlns:a16="http://schemas.microsoft.com/office/drawing/2014/main" id="{898CA059-2142-4B13-8321-8099CA7177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D1ACB2-0C4A-4235-B6DF-4E92A4318E34}"/>
              </a:ext>
            </a:extLst>
          </p:cNvPr>
          <p:cNvSpPr>
            <a:spLocks noGrp="1"/>
          </p:cNvSpPr>
          <p:nvPr>
            <p:ph type="sldNum" sz="quarter" idx="12"/>
          </p:nvPr>
        </p:nvSpPr>
        <p:spPr/>
        <p:txBody>
          <a:bodyPr/>
          <a:lstStyle/>
          <a:p>
            <a:fld id="{0AA27E49-B457-4857-A890-1380E0CBBB24}" type="slidenum">
              <a:rPr lang="en-US" smtClean="0"/>
              <a:t>‹#›</a:t>
            </a:fld>
            <a:endParaRPr lang="en-US"/>
          </a:p>
        </p:txBody>
      </p:sp>
    </p:spTree>
    <p:extLst>
      <p:ext uri="{BB962C8B-B14F-4D97-AF65-F5344CB8AC3E}">
        <p14:creationId xmlns:p14="http://schemas.microsoft.com/office/powerpoint/2010/main" val="2012274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1"/>
            <a:ext cx="12192000" cy="6090249"/>
          </a:xfrm>
          <a:prstGeom prst="rect">
            <a:avLst/>
          </a:prstGeom>
          <a:gradFill flip="none" rotWithShape="1">
            <a:gsLst>
              <a:gs pos="0">
                <a:schemeClr val="accent1"/>
              </a:gs>
              <a:gs pos="100000">
                <a:schemeClr val="tx2"/>
              </a:gs>
            </a:gsLst>
            <a:lin ang="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Date Placeholder 3"/>
          <p:cNvSpPr txBox="1">
            <a:spLocks/>
          </p:cNvSpPr>
          <p:nvPr userDrawn="1"/>
        </p:nvSpPr>
        <p:spPr>
          <a:xfrm>
            <a:off x="306372" y="6548858"/>
            <a:ext cx="7819481" cy="253158"/>
          </a:xfrm>
          <a:prstGeom prst="rect">
            <a:avLst/>
          </a:prstGeom>
        </p:spPr>
        <p:txBody>
          <a:bodyPr/>
          <a:lstStyle>
            <a:defPPr>
              <a:defRPr lang="en-US"/>
            </a:defPPr>
            <a:lvl1pPr marL="0" algn="l" defTabSz="1828891" rtl="0" eaLnBrk="1" latinLnBrk="0" hangingPunct="1">
              <a:defRPr sz="2000" kern="1200">
                <a:solidFill>
                  <a:schemeClr val="bg2">
                    <a:lumMod val="50000"/>
                  </a:schemeClr>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E7E6E6">
                    <a:lumMod val="50000"/>
                  </a:srgbClr>
                </a:solidFill>
                <a:effectLst/>
                <a:uLnTx/>
                <a:uFillTx/>
                <a:latin typeface="Arial" panose="020B0604020202020204"/>
                <a:ea typeface=""/>
                <a:cs typeface=""/>
              </a:rPr>
              <a:t>‹#›   |   Copyright © 2017 Kaiser Foundation Health Plan, Inc. </a:t>
            </a:r>
          </a:p>
        </p:txBody>
      </p:sp>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rmAutofit/>
          </a:bodyPr>
          <a:lstStyle>
            <a:lvl1pPr>
              <a:lnSpc>
                <a:spcPct val="100000"/>
              </a:lnSpc>
              <a:defRPr sz="2599"/>
            </a:lvl1p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Tree>
    <p:extLst>
      <p:ext uri="{BB962C8B-B14F-4D97-AF65-F5344CB8AC3E}">
        <p14:creationId xmlns:p14="http://schemas.microsoft.com/office/powerpoint/2010/main" val="2718485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Rectangle 5"/>
          <p:cNvSpPr/>
          <p:nvPr userDrawn="1"/>
        </p:nvSpPr>
        <p:spPr>
          <a:xfrm>
            <a:off x="0" y="1"/>
            <a:ext cx="12192000" cy="6090249"/>
          </a:xfrm>
          <a:prstGeom prst="rect">
            <a:avLst/>
          </a:prstGeom>
          <a:gradFill flip="none" rotWithShape="1">
            <a:gsLst>
              <a:gs pos="100000">
                <a:schemeClr val="accent1">
                  <a:lumMod val="17000"/>
                  <a:lumOff val="83000"/>
                  <a:alpha val="32000"/>
                </a:schemeClr>
              </a:gs>
              <a:gs pos="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Date Placeholder 3"/>
          <p:cNvSpPr txBox="1">
            <a:spLocks/>
          </p:cNvSpPr>
          <p:nvPr userDrawn="1"/>
        </p:nvSpPr>
        <p:spPr>
          <a:xfrm>
            <a:off x="306372" y="6548858"/>
            <a:ext cx="7819481" cy="253158"/>
          </a:xfrm>
          <a:prstGeom prst="rect">
            <a:avLst/>
          </a:prstGeom>
        </p:spPr>
        <p:txBody>
          <a:bodyPr/>
          <a:lstStyle>
            <a:defPPr>
              <a:defRPr lang="en-US"/>
            </a:defPPr>
            <a:lvl1pPr marL="0" algn="l" defTabSz="1828891" rtl="0" eaLnBrk="1" latinLnBrk="0" hangingPunct="1">
              <a:defRPr sz="2000" kern="1200">
                <a:solidFill>
                  <a:schemeClr val="bg2">
                    <a:lumMod val="50000"/>
                  </a:schemeClr>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E7E6E6">
                    <a:lumMod val="50000"/>
                  </a:srgbClr>
                </a:solidFill>
                <a:effectLst/>
                <a:uLnTx/>
                <a:uFillTx/>
                <a:latin typeface="Arial" panose="020B0604020202020204"/>
                <a:ea typeface=""/>
                <a:cs typeface=""/>
              </a:rPr>
              <a:t>‹#›   |   Copyright © 2017 Kaiser Foundation Health Plan, Inc. </a:t>
            </a:r>
          </a:p>
        </p:txBody>
      </p:sp>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rmAutofit/>
          </a:bodyPr>
          <a:lstStyle>
            <a:lvl1pPr>
              <a:lnSpc>
                <a:spcPct val="100000"/>
              </a:lnSpc>
              <a:defRPr sz="2599">
                <a:solidFill>
                  <a:schemeClr val="tx2"/>
                </a:solidFill>
              </a:defRPr>
            </a:lvl1p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tx2"/>
                </a:solidFill>
              </a:defRPr>
            </a:lvl1pPr>
          </a:lstStyle>
          <a:p>
            <a:r>
              <a:rPr lang="en-US" sz="1500" dirty="0"/>
              <a:t>Presenter information</a:t>
            </a:r>
          </a:p>
        </p:txBody>
      </p:sp>
    </p:spTree>
    <p:extLst>
      <p:ext uri="{BB962C8B-B14F-4D97-AF65-F5344CB8AC3E}">
        <p14:creationId xmlns:p14="http://schemas.microsoft.com/office/powerpoint/2010/main" val="4279443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_Photo Top">
    <p:spTree>
      <p:nvGrpSpPr>
        <p:cNvPr id="1" name=""/>
        <p:cNvGrpSpPr/>
        <p:nvPr/>
      </p:nvGrpSpPr>
      <p:grpSpPr>
        <a:xfrm>
          <a:off x="0" y="0"/>
          <a:ext cx="0" cy="0"/>
          <a:chOff x="0" y="0"/>
          <a:chExt cx="0" cy="0"/>
        </a:xfrm>
      </p:grpSpPr>
      <p:sp>
        <p:nvSpPr>
          <p:cNvPr id="12" name="Title Placeholder 7"/>
          <p:cNvSpPr>
            <a:spLocks noGrp="1"/>
          </p:cNvSpPr>
          <p:nvPr>
            <p:ph type="title"/>
          </p:nvPr>
        </p:nvSpPr>
        <p:spPr>
          <a:xfrm>
            <a:off x="838091" y="4323522"/>
            <a:ext cx="10515818" cy="721244"/>
          </a:xfrm>
          <a:prstGeom prst="rect">
            <a:avLst/>
          </a:prstGeom>
        </p:spPr>
        <p:txBody>
          <a:bodyPr vert="horz" lIns="91440" tIns="45720" rIns="91440" bIns="45720" rtlCol="0" anchor="ctr">
            <a:normAutofit/>
          </a:bodyPr>
          <a:lstStyle>
            <a:lvl1pPr>
              <a:lnSpc>
                <a:spcPct val="100000"/>
              </a:lnSpc>
              <a:defRPr/>
            </a:lvl1p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5347252"/>
            <a:ext cx="10515818" cy="565219"/>
          </a:xfrm>
          <a:prstGeom prst="rect">
            <a:avLst/>
          </a:prstGeom>
        </p:spPr>
        <p:txBody>
          <a:bodyPr anchor="b" anchorCtr="0"/>
          <a:lstStyle>
            <a:lvl1pPr marL="0" indent="0" algn="ctr">
              <a:buFontTx/>
              <a:buNone/>
              <a:defRPr sz="1400" baseline="0">
                <a:solidFill>
                  <a:schemeClr val="tx2"/>
                </a:solidFill>
              </a:defRPr>
            </a:lvl1pPr>
          </a:lstStyle>
          <a:p>
            <a:r>
              <a:rPr lang="en-US" sz="1500" dirty="0"/>
              <a:t>Presenter information</a:t>
            </a: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72066" y="6323162"/>
            <a:ext cx="2295228" cy="259871"/>
          </a:xfrm>
          <a:prstGeom prst="rect">
            <a:avLst/>
          </a:prstGeom>
        </p:spPr>
      </p:pic>
      <p:sp>
        <p:nvSpPr>
          <p:cNvPr id="3" name="Picture Placeholder 2"/>
          <p:cNvSpPr>
            <a:spLocks noGrp="1"/>
          </p:cNvSpPr>
          <p:nvPr>
            <p:ph type="pic" sz="quarter" idx="11"/>
          </p:nvPr>
        </p:nvSpPr>
        <p:spPr>
          <a:xfrm>
            <a:off x="0" y="0"/>
            <a:ext cx="12191207" cy="3826669"/>
          </a:xfrm>
          <a:prstGeom prst="rect">
            <a:avLst/>
          </a:prstGeom>
          <a:blipFill>
            <a:blip r:embed="rId3"/>
            <a:stretch>
              <a:fillRect/>
            </a:stretch>
          </a:blipFill>
        </p:spPr>
        <p:txBody>
          <a:bodyPr/>
          <a:lstStyle/>
          <a:p>
            <a:r>
              <a:rPr lang="en-US"/>
              <a:t>Click icon to add picture</a:t>
            </a:r>
          </a:p>
        </p:txBody>
      </p:sp>
      <p:sp>
        <p:nvSpPr>
          <p:cNvPr id="9"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dirty="0"/>
              <a:t>  |   Copyright © 2017 Kaiser Foundation Health Plan, Inc.</a:t>
            </a:r>
          </a:p>
        </p:txBody>
      </p:sp>
    </p:spTree>
    <p:extLst>
      <p:ext uri="{BB962C8B-B14F-4D97-AF65-F5344CB8AC3E}">
        <p14:creationId xmlns:p14="http://schemas.microsoft.com/office/powerpoint/2010/main" val="547228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3.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4.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5" Type="http://schemas.openxmlformats.org/officeDocument/2006/relationships/image" Target="../media/image1.emf"/><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dirty="0"/>
              <a:t>Title of presentation goes in this space</a:t>
            </a:r>
          </a:p>
        </p:txBody>
      </p:sp>
      <p:sp>
        <p:nvSpPr>
          <p:cNvPr id="10"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0AA27E49-B457-4857-A890-1380E0CBBB24}" type="slidenum">
              <a:rPr lang="en-US" smtClean="0"/>
              <a:t>‹#›</a:t>
            </a:fld>
            <a:endParaRPr lang="en-US"/>
          </a:p>
        </p:txBody>
      </p:sp>
      <p:pic>
        <p:nvPicPr>
          <p:cNvPr id="6" name="Picture 5"/>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9572066" y="6323162"/>
            <a:ext cx="2295228" cy="259871"/>
          </a:xfrm>
          <a:prstGeom prst="rect">
            <a:avLst/>
          </a:prstGeom>
        </p:spPr>
      </p:pic>
    </p:spTree>
    <p:extLst>
      <p:ext uri="{BB962C8B-B14F-4D97-AF65-F5344CB8AC3E}">
        <p14:creationId xmlns:p14="http://schemas.microsoft.com/office/powerpoint/2010/main" val="9081838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457109" rtl="0" eaLnBrk="1" latinLnBrk="0" hangingPunct="1">
        <a:lnSpc>
          <a:spcPct val="100000"/>
        </a:lnSpc>
        <a:spcBef>
          <a:spcPct val="0"/>
        </a:spcBef>
        <a:buNone/>
        <a:defRPr sz="2599" kern="1200" baseline="0">
          <a:solidFill>
            <a:schemeClr val="bg1"/>
          </a:solidFill>
          <a:latin typeface="+mj-lt"/>
          <a:ea typeface="+mj-ea"/>
          <a:cs typeface="+mj-cs"/>
        </a:defRPr>
      </a:lvl1pPr>
    </p:titleStyle>
    <p:bodyStyle>
      <a:lvl1pPr marL="114277" indent="-114277" algn="l" defTabSz="457109" rtl="0" eaLnBrk="1" latinLnBrk="0" hangingPunct="1">
        <a:lnSpc>
          <a:spcPct val="90000"/>
        </a:lnSpc>
        <a:spcBef>
          <a:spcPts val="500"/>
        </a:spcBef>
        <a:buFont typeface="Arial"/>
        <a:buChar char="•"/>
        <a:defRPr sz="1400" kern="1200">
          <a:solidFill>
            <a:schemeClr val="tx1"/>
          </a:solidFill>
          <a:latin typeface="+mn-lt"/>
          <a:ea typeface="+mn-ea"/>
          <a:cs typeface="+mn-cs"/>
        </a:defRPr>
      </a:lvl1pPr>
      <a:lvl2pPr marL="342831" indent="-114277" algn="l" defTabSz="457109" rtl="0" eaLnBrk="1" latinLnBrk="0" hangingPunct="1">
        <a:lnSpc>
          <a:spcPct val="90000"/>
        </a:lnSpc>
        <a:spcBef>
          <a:spcPts val="250"/>
        </a:spcBef>
        <a:buFont typeface="Arial"/>
        <a:buChar char="•"/>
        <a:defRPr sz="1200" kern="1200">
          <a:solidFill>
            <a:schemeClr val="tx1"/>
          </a:solidFill>
          <a:latin typeface="+mn-lt"/>
          <a:ea typeface="+mn-ea"/>
          <a:cs typeface="+mn-cs"/>
        </a:defRPr>
      </a:lvl2pPr>
      <a:lvl3pPr marL="571386" indent="-114277" algn="l" defTabSz="457109" rtl="0" eaLnBrk="1" latinLnBrk="0" hangingPunct="1">
        <a:lnSpc>
          <a:spcPct val="90000"/>
        </a:lnSpc>
        <a:spcBef>
          <a:spcPts val="250"/>
        </a:spcBef>
        <a:buFont typeface="Arial"/>
        <a:buChar char="•"/>
        <a:defRPr sz="1000" kern="1200">
          <a:solidFill>
            <a:schemeClr val="tx1"/>
          </a:solidFill>
          <a:latin typeface="+mn-lt"/>
          <a:ea typeface="+mn-ea"/>
          <a:cs typeface="+mn-cs"/>
        </a:defRPr>
      </a:lvl3pPr>
      <a:lvl4pPr marL="799940"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4pPr>
      <a:lvl5pPr marL="1028494"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5pPr>
      <a:lvl6pPr marL="1257049"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603"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157"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2711"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109" rtl="0" eaLnBrk="1" latinLnBrk="0" hangingPunct="1">
        <a:defRPr sz="900" kern="1200">
          <a:solidFill>
            <a:schemeClr val="tx1"/>
          </a:solidFill>
          <a:latin typeface="+mn-lt"/>
          <a:ea typeface="+mn-ea"/>
          <a:cs typeface="+mn-cs"/>
        </a:defRPr>
      </a:lvl1pPr>
      <a:lvl2pPr marL="228554" algn="l" defTabSz="457109" rtl="0" eaLnBrk="1" latinLnBrk="0" hangingPunct="1">
        <a:defRPr sz="900" kern="1200">
          <a:solidFill>
            <a:schemeClr val="tx1"/>
          </a:solidFill>
          <a:latin typeface="+mn-lt"/>
          <a:ea typeface="+mn-ea"/>
          <a:cs typeface="+mn-cs"/>
        </a:defRPr>
      </a:lvl2pPr>
      <a:lvl3pPr marL="457109" algn="l" defTabSz="457109" rtl="0" eaLnBrk="1" latinLnBrk="0" hangingPunct="1">
        <a:defRPr sz="900" kern="1200">
          <a:solidFill>
            <a:schemeClr val="tx1"/>
          </a:solidFill>
          <a:latin typeface="+mn-lt"/>
          <a:ea typeface="+mn-ea"/>
          <a:cs typeface="+mn-cs"/>
        </a:defRPr>
      </a:lvl3pPr>
      <a:lvl4pPr marL="685663" algn="l" defTabSz="457109" rtl="0" eaLnBrk="1" latinLnBrk="0" hangingPunct="1">
        <a:defRPr sz="900" kern="1200">
          <a:solidFill>
            <a:schemeClr val="tx1"/>
          </a:solidFill>
          <a:latin typeface="+mn-lt"/>
          <a:ea typeface="+mn-ea"/>
          <a:cs typeface="+mn-cs"/>
        </a:defRPr>
      </a:lvl4pPr>
      <a:lvl5pPr marL="914217" algn="l" defTabSz="457109" rtl="0" eaLnBrk="1" latinLnBrk="0" hangingPunct="1">
        <a:defRPr sz="900" kern="1200">
          <a:solidFill>
            <a:schemeClr val="tx1"/>
          </a:solidFill>
          <a:latin typeface="+mn-lt"/>
          <a:ea typeface="+mn-ea"/>
          <a:cs typeface="+mn-cs"/>
        </a:defRPr>
      </a:lvl5pPr>
      <a:lvl6pPr marL="1142771" algn="l" defTabSz="457109" rtl="0" eaLnBrk="1" latinLnBrk="0" hangingPunct="1">
        <a:defRPr sz="900" kern="1200">
          <a:solidFill>
            <a:schemeClr val="tx1"/>
          </a:solidFill>
          <a:latin typeface="+mn-lt"/>
          <a:ea typeface="+mn-ea"/>
          <a:cs typeface="+mn-cs"/>
        </a:defRPr>
      </a:lvl6pPr>
      <a:lvl7pPr marL="1371326" algn="l" defTabSz="457109" rtl="0" eaLnBrk="1" latinLnBrk="0" hangingPunct="1">
        <a:defRPr sz="900" kern="1200">
          <a:solidFill>
            <a:schemeClr val="tx1"/>
          </a:solidFill>
          <a:latin typeface="+mn-lt"/>
          <a:ea typeface="+mn-ea"/>
          <a:cs typeface="+mn-cs"/>
        </a:defRPr>
      </a:lvl7pPr>
      <a:lvl8pPr marL="1599880" algn="l" defTabSz="457109" rtl="0" eaLnBrk="1" latinLnBrk="0" hangingPunct="1">
        <a:defRPr sz="900" kern="1200">
          <a:solidFill>
            <a:schemeClr val="tx1"/>
          </a:solidFill>
          <a:latin typeface="+mn-lt"/>
          <a:ea typeface="+mn-ea"/>
          <a:cs typeface="+mn-cs"/>
        </a:defRPr>
      </a:lvl8pPr>
      <a:lvl9pPr marL="1828434" algn="l" defTabSz="457109" rtl="0" eaLnBrk="1" latinLnBrk="0" hangingPunct="1">
        <a:defRPr sz="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rmAutofit/>
          </a:bodyPr>
          <a:lstStyle/>
          <a:p>
            <a:r>
              <a:rPr lang="en-US" dirty="0"/>
              <a:t>Title of presentation goes in this space</a:t>
            </a:r>
          </a:p>
        </p:txBody>
      </p:sp>
      <p:sp>
        <p:nvSpPr>
          <p:cNvPr id="4"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pic>
        <p:nvPicPr>
          <p:cNvPr id="5" name="Picture 4"/>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9572066" y="6323162"/>
            <a:ext cx="2295228" cy="259871"/>
          </a:xfrm>
          <a:prstGeom prst="rect">
            <a:avLst/>
          </a:prstGeom>
        </p:spPr>
      </p:pic>
    </p:spTree>
    <p:extLst>
      <p:ext uri="{BB962C8B-B14F-4D97-AF65-F5344CB8AC3E}">
        <p14:creationId xmlns:p14="http://schemas.microsoft.com/office/powerpoint/2010/main" val="932551648"/>
      </p:ext>
    </p:extLst>
  </p:cSld>
  <p:clrMap bg1="lt1" tx1="dk1" bg2="lt2" tx2="dk2" accent1="accent1" accent2="accent2" accent3="accent3" accent4="accent4" accent5="accent5" accent6="accent6" hlink="hlink" folHlink="folHlink"/>
  <p:sldLayoutIdLst>
    <p:sldLayoutId id="2147483668" r:id="rId1"/>
    <p:sldLayoutId id="2147483669" r:id="rId2"/>
  </p:sldLayoutIdLst>
  <p:hf hdr="0" ftr="0" dt="0"/>
  <p:txStyles>
    <p:titleStyle>
      <a:lvl1pPr algn="l" defTabSz="457109" rtl="0" eaLnBrk="1" latinLnBrk="0" hangingPunct="1">
        <a:lnSpc>
          <a:spcPct val="90000"/>
        </a:lnSpc>
        <a:spcBef>
          <a:spcPct val="0"/>
        </a:spcBef>
        <a:buNone/>
        <a:defRPr sz="2599" kern="1200" baseline="0">
          <a:solidFill>
            <a:schemeClr val="bg1"/>
          </a:solidFill>
          <a:latin typeface="+mj-lt"/>
          <a:ea typeface="+mj-ea"/>
          <a:cs typeface="+mj-cs"/>
        </a:defRPr>
      </a:lvl1pPr>
    </p:titleStyle>
    <p:bodyStyle>
      <a:lvl1pPr marL="114277" indent="-114277" algn="l" defTabSz="457109" rtl="0" eaLnBrk="1" latinLnBrk="0" hangingPunct="1">
        <a:lnSpc>
          <a:spcPct val="90000"/>
        </a:lnSpc>
        <a:spcBef>
          <a:spcPts val="500"/>
        </a:spcBef>
        <a:buFont typeface="Arial"/>
        <a:buChar char="•"/>
        <a:defRPr sz="1400" kern="1200">
          <a:solidFill>
            <a:schemeClr val="tx1"/>
          </a:solidFill>
          <a:latin typeface="+mn-lt"/>
          <a:ea typeface="+mn-ea"/>
          <a:cs typeface="+mn-cs"/>
        </a:defRPr>
      </a:lvl1pPr>
      <a:lvl2pPr marL="342831" indent="-114277" algn="l" defTabSz="457109" rtl="0" eaLnBrk="1" latinLnBrk="0" hangingPunct="1">
        <a:lnSpc>
          <a:spcPct val="90000"/>
        </a:lnSpc>
        <a:spcBef>
          <a:spcPts val="250"/>
        </a:spcBef>
        <a:buFont typeface="Arial"/>
        <a:buChar char="•"/>
        <a:defRPr sz="1200" kern="1200">
          <a:solidFill>
            <a:schemeClr val="tx1"/>
          </a:solidFill>
          <a:latin typeface="+mn-lt"/>
          <a:ea typeface="+mn-ea"/>
          <a:cs typeface="+mn-cs"/>
        </a:defRPr>
      </a:lvl2pPr>
      <a:lvl3pPr marL="571386" indent="-114277" algn="l" defTabSz="457109" rtl="0" eaLnBrk="1" latinLnBrk="0" hangingPunct="1">
        <a:lnSpc>
          <a:spcPct val="90000"/>
        </a:lnSpc>
        <a:spcBef>
          <a:spcPts val="250"/>
        </a:spcBef>
        <a:buFont typeface="Arial"/>
        <a:buChar char="•"/>
        <a:defRPr sz="1000" kern="1200">
          <a:solidFill>
            <a:schemeClr val="tx1"/>
          </a:solidFill>
          <a:latin typeface="+mn-lt"/>
          <a:ea typeface="+mn-ea"/>
          <a:cs typeface="+mn-cs"/>
        </a:defRPr>
      </a:lvl3pPr>
      <a:lvl4pPr marL="799940"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4pPr>
      <a:lvl5pPr marL="1028494"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5pPr>
      <a:lvl6pPr marL="1257049"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603"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157"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2711"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109" rtl="0" eaLnBrk="1" latinLnBrk="0" hangingPunct="1">
        <a:defRPr sz="900" kern="1200">
          <a:solidFill>
            <a:schemeClr val="tx1"/>
          </a:solidFill>
          <a:latin typeface="+mn-lt"/>
          <a:ea typeface="+mn-ea"/>
          <a:cs typeface="+mn-cs"/>
        </a:defRPr>
      </a:lvl1pPr>
      <a:lvl2pPr marL="228554" algn="l" defTabSz="457109" rtl="0" eaLnBrk="1" latinLnBrk="0" hangingPunct="1">
        <a:defRPr sz="900" kern="1200">
          <a:solidFill>
            <a:schemeClr val="tx1"/>
          </a:solidFill>
          <a:latin typeface="+mn-lt"/>
          <a:ea typeface="+mn-ea"/>
          <a:cs typeface="+mn-cs"/>
        </a:defRPr>
      </a:lvl2pPr>
      <a:lvl3pPr marL="457109" algn="l" defTabSz="457109" rtl="0" eaLnBrk="1" latinLnBrk="0" hangingPunct="1">
        <a:defRPr sz="900" kern="1200">
          <a:solidFill>
            <a:schemeClr val="tx1"/>
          </a:solidFill>
          <a:latin typeface="+mn-lt"/>
          <a:ea typeface="+mn-ea"/>
          <a:cs typeface="+mn-cs"/>
        </a:defRPr>
      </a:lvl3pPr>
      <a:lvl4pPr marL="685663" algn="l" defTabSz="457109" rtl="0" eaLnBrk="1" latinLnBrk="0" hangingPunct="1">
        <a:defRPr sz="900" kern="1200">
          <a:solidFill>
            <a:schemeClr val="tx1"/>
          </a:solidFill>
          <a:latin typeface="+mn-lt"/>
          <a:ea typeface="+mn-ea"/>
          <a:cs typeface="+mn-cs"/>
        </a:defRPr>
      </a:lvl4pPr>
      <a:lvl5pPr marL="914217" algn="l" defTabSz="457109" rtl="0" eaLnBrk="1" latinLnBrk="0" hangingPunct="1">
        <a:defRPr sz="900" kern="1200">
          <a:solidFill>
            <a:schemeClr val="tx1"/>
          </a:solidFill>
          <a:latin typeface="+mn-lt"/>
          <a:ea typeface="+mn-ea"/>
          <a:cs typeface="+mn-cs"/>
        </a:defRPr>
      </a:lvl5pPr>
      <a:lvl6pPr marL="1142771" algn="l" defTabSz="457109" rtl="0" eaLnBrk="1" latinLnBrk="0" hangingPunct="1">
        <a:defRPr sz="900" kern="1200">
          <a:solidFill>
            <a:schemeClr val="tx1"/>
          </a:solidFill>
          <a:latin typeface="+mn-lt"/>
          <a:ea typeface="+mn-ea"/>
          <a:cs typeface="+mn-cs"/>
        </a:defRPr>
      </a:lvl6pPr>
      <a:lvl7pPr marL="1371326" algn="l" defTabSz="457109" rtl="0" eaLnBrk="1" latinLnBrk="0" hangingPunct="1">
        <a:defRPr sz="900" kern="1200">
          <a:solidFill>
            <a:schemeClr val="tx1"/>
          </a:solidFill>
          <a:latin typeface="+mn-lt"/>
          <a:ea typeface="+mn-ea"/>
          <a:cs typeface="+mn-cs"/>
        </a:defRPr>
      </a:lvl7pPr>
      <a:lvl8pPr marL="1599880" algn="l" defTabSz="457109" rtl="0" eaLnBrk="1" latinLnBrk="0" hangingPunct="1">
        <a:defRPr sz="900" kern="1200">
          <a:solidFill>
            <a:schemeClr val="tx1"/>
          </a:solidFill>
          <a:latin typeface="+mn-lt"/>
          <a:ea typeface="+mn-ea"/>
          <a:cs typeface="+mn-cs"/>
        </a:defRPr>
      </a:lvl8pPr>
      <a:lvl9pPr marL="1828434" algn="l" defTabSz="457109" rtl="0" eaLnBrk="1" latinLnBrk="0" hangingPunct="1">
        <a:defRPr sz="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280609708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Lst>
  <p:hf hdr="0" ftr="0" dt="0"/>
  <p:txStyles>
    <p:titleStyle>
      <a:lvl1pPr algn="ctr" defTabSz="457109" rtl="0" eaLnBrk="1" latinLnBrk="0" hangingPunct="1">
        <a:lnSpc>
          <a:spcPct val="90000"/>
        </a:lnSpc>
        <a:spcBef>
          <a:spcPct val="0"/>
        </a:spcBef>
        <a:buNone/>
        <a:defRPr sz="2400" kern="1200" baseline="0">
          <a:solidFill>
            <a:schemeClr val="tx2"/>
          </a:solidFill>
          <a:latin typeface="+mj-lt"/>
          <a:ea typeface="+mj-ea"/>
          <a:cs typeface="+mj-cs"/>
        </a:defRPr>
      </a:lvl1pPr>
    </p:titleStyle>
    <p:bodyStyle>
      <a:lvl1pPr marL="114277" indent="-114277" algn="l" defTabSz="457109" rtl="0" eaLnBrk="1" latinLnBrk="0" hangingPunct="1">
        <a:lnSpc>
          <a:spcPct val="90000"/>
        </a:lnSpc>
        <a:spcBef>
          <a:spcPts val="500"/>
        </a:spcBef>
        <a:buFont typeface="Arial"/>
        <a:buChar char="•"/>
        <a:defRPr sz="1400" kern="1200">
          <a:solidFill>
            <a:schemeClr val="tx1"/>
          </a:solidFill>
          <a:latin typeface="+mn-lt"/>
          <a:ea typeface="+mn-ea"/>
          <a:cs typeface="+mn-cs"/>
        </a:defRPr>
      </a:lvl1pPr>
      <a:lvl2pPr marL="342831" indent="-114277" algn="l" defTabSz="457109" rtl="0" eaLnBrk="1" latinLnBrk="0" hangingPunct="1">
        <a:lnSpc>
          <a:spcPct val="90000"/>
        </a:lnSpc>
        <a:spcBef>
          <a:spcPts val="250"/>
        </a:spcBef>
        <a:buFont typeface="Arial"/>
        <a:buChar char="•"/>
        <a:defRPr sz="1200" kern="1200">
          <a:solidFill>
            <a:schemeClr val="tx1"/>
          </a:solidFill>
          <a:latin typeface="+mn-lt"/>
          <a:ea typeface="+mn-ea"/>
          <a:cs typeface="+mn-cs"/>
        </a:defRPr>
      </a:lvl2pPr>
      <a:lvl3pPr marL="571386" indent="-114277" algn="l" defTabSz="457109" rtl="0" eaLnBrk="1" latinLnBrk="0" hangingPunct="1">
        <a:lnSpc>
          <a:spcPct val="90000"/>
        </a:lnSpc>
        <a:spcBef>
          <a:spcPts val="250"/>
        </a:spcBef>
        <a:buFont typeface="Arial"/>
        <a:buChar char="•"/>
        <a:defRPr sz="1000" kern="1200">
          <a:solidFill>
            <a:schemeClr val="tx1"/>
          </a:solidFill>
          <a:latin typeface="+mn-lt"/>
          <a:ea typeface="+mn-ea"/>
          <a:cs typeface="+mn-cs"/>
        </a:defRPr>
      </a:lvl3pPr>
      <a:lvl4pPr marL="799940"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4pPr>
      <a:lvl5pPr marL="1028494"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5pPr>
      <a:lvl6pPr marL="1257049"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603"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157"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2711"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109" rtl="0" eaLnBrk="1" latinLnBrk="0" hangingPunct="1">
        <a:defRPr sz="900" kern="1200">
          <a:solidFill>
            <a:schemeClr val="tx1"/>
          </a:solidFill>
          <a:latin typeface="+mn-lt"/>
          <a:ea typeface="+mn-ea"/>
          <a:cs typeface="+mn-cs"/>
        </a:defRPr>
      </a:lvl1pPr>
      <a:lvl2pPr marL="228554" algn="l" defTabSz="457109" rtl="0" eaLnBrk="1" latinLnBrk="0" hangingPunct="1">
        <a:defRPr sz="900" kern="1200">
          <a:solidFill>
            <a:schemeClr val="tx1"/>
          </a:solidFill>
          <a:latin typeface="+mn-lt"/>
          <a:ea typeface="+mn-ea"/>
          <a:cs typeface="+mn-cs"/>
        </a:defRPr>
      </a:lvl2pPr>
      <a:lvl3pPr marL="457109" algn="l" defTabSz="457109" rtl="0" eaLnBrk="1" latinLnBrk="0" hangingPunct="1">
        <a:defRPr sz="900" kern="1200">
          <a:solidFill>
            <a:schemeClr val="tx1"/>
          </a:solidFill>
          <a:latin typeface="+mn-lt"/>
          <a:ea typeface="+mn-ea"/>
          <a:cs typeface="+mn-cs"/>
        </a:defRPr>
      </a:lvl3pPr>
      <a:lvl4pPr marL="685663" algn="l" defTabSz="457109" rtl="0" eaLnBrk="1" latinLnBrk="0" hangingPunct="1">
        <a:defRPr sz="900" kern="1200">
          <a:solidFill>
            <a:schemeClr val="tx1"/>
          </a:solidFill>
          <a:latin typeface="+mn-lt"/>
          <a:ea typeface="+mn-ea"/>
          <a:cs typeface="+mn-cs"/>
        </a:defRPr>
      </a:lvl4pPr>
      <a:lvl5pPr marL="914217" algn="l" defTabSz="457109" rtl="0" eaLnBrk="1" latinLnBrk="0" hangingPunct="1">
        <a:defRPr sz="900" kern="1200">
          <a:solidFill>
            <a:schemeClr val="tx1"/>
          </a:solidFill>
          <a:latin typeface="+mn-lt"/>
          <a:ea typeface="+mn-ea"/>
          <a:cs typeface="+mn-cs"/>
        </a:defRPr>
      </a:lvl5pPr>
      <a:lvl6pPr marL="1142771" algn="l" defTabSz="457109" rtl="0" eaLnBrk="1" latinLnBrk="0" hangingPunct="1">
        <a:defRPr sz="900" kern="1200">
          <a:solidFill>
            <a:schemeClr val="tx1"/>
          </a:solidFill>
          <a:latin typeface="+mn-lt"/>
          <a:ea typeface="+mn-ea"/>
          <a:cs typeface="+mn-cs"/>
        </a:defRPr>
      </a:lvl6pPr>
      <a:lvl7pPr marL="1371326" algn="l" defTabSz="457109" rtl="0" eaLnBrk="1" latinLnBrk="0" hangingPunct="1">
        <a:defRPr sz="900" kern="1200">
          <a:solidFill>
            <a:schemeClr val="tx1"/>
          </a:solidFill>
          <a:latin typeface="+mn-lt"/>
          <a:ea typeface="+mn-ea"/>
          <a:cs typeface="+mn-cs"/>
        </a:defRPr>
      </a:lvl7pPr>
      <a:lvl8pPr marL="1599880" algn="l" defTabSz="457109" rtl="0" eaLnBrk="1" latinLnBrk="0" hangingPunct="1">
        <a:defRPr sz="900" kern="1200">
          <a:solidFill>
            <a:schemeClr val="tx1"/>
          </a:solidFill>
          <a:latin typeface="+mn-lt"/>
          <a:ea typeface="+mn-ea"/>
          <a:cs typeface="+mn-cs"/>
        </a:defRPr>
      </a:lvl8pPr>
      <a:lvl9pPr marL="1828434" algn="l" defTabSz="457109" rtl="0" eaLnBrk="1" latinLnBrk="0" hangingPunct="1">
        <a:defRPr sz="9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0">
          <p15:clr>
            <a:srgbClr val="F26B43"/>
          </p15:clr>
        </p15:guide>
        <p15:guide id="2" pos="768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50295191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Lst>
  <p:hf hdr="0" ftr="0" dt="0"/>
  <p:txStyles>
    <p:titleStyle>
      <a:lvl1pPr algn="ctr" defTabSz="457109" rtl="0" eaLnBrk="1" latinLnBrk="0" hangingPunct="1">
        <a:lnSpc>
          <a:spcPct val="90000"/>
        </a:lnSpc>
        <a:spcBef>
          <a:spcPct val="0"/>
        </a:spcBef>
        <a:buNone/>
        <a:defRPr sz="2400" kern="1200" baseline="0">
          <a:solidFill>
            <a:schemeClr val="tx2"/>
          </a:solidFill>
          <a:latin typeface="+mj-lt"/>
          <a:ea typeface="+mj-ea"/>
          <a:cs typeface="+mj-cs"/>
        </a:defRPr>
      </a:lvl1pPr>
    </p:titleStyle>
    <p:bodyStyle>
      <a:lvl1pPr marL="114277" indent="-114277" algn="l" defTabSz="457109" rtl="0" eaLnBrk="1" latinLnBrk="0" hangingPunct="1">
        <a:lnSpc>
          <a:spcPct val="90000"/>
        </a:lnSpc>
        <a:spcBef>
          <a:spcPts val="500"/>
        </a:spcBef>
        <a:buFont typeface="Arial"/>
        <a:buChar char="•"/>
        <a:defRPr sz="1400" kern="1200">
          <a:solidFill>
            <a:schemeClr val="tx1"/>
          </a:solidFill>
          <a:latin typeface="+mn-lt"/>
          <a:ea typeface="+mn-ea"/>
          <a:cs typeface="+mn-cs"/>
        </a:defRPr>
      </a:lvl1pPr>
      <a:lvl2pPr marL="342831" indent="-114277" algn="l" defTabSz="457109" rtl="0" eaLnBrk="1" latinLnBrk="0" hangingPunct="1">
        <a:lnSpc>
          <a:spcPct val="90000"/>
        </a:lnSpc>
        <a:spcBef>
          <a:spcPts val="250"/>
        </a:spcBef>
        <a:buFont typeface="Arial"/>
        <a:buChar char="•"/>
        <a:defRPr sz="1200" kern="1200">
          <a:solidFill>
            <a:schemeClr val="tx1"/>
          </a:solidFill>
          <a:latin typeface="+mn-lt"/>
          <a:ea typeface="+mn-ea"/>
          <a:cs typeface="+mn-cs"/>
        </a:defRPr>
      </a:lvl2pPr>
      <a:lvl3pPr marL="571386" indent="-114277" algn="l" defTabSz="457109" rtl="0" eaLnBrk="1" latinLnBrk="0" hangingPunct="1">
        <a:lnSpc>
          <a:spcPct val="90000"/>
        </a:lnSpc>
        <a:spcBef>
          <a:spcPts val="250"/>
        </a:spcBef>
        <a:buFont typeface="Arial"/>
        <a:buChar char="•"/>
        <a:defRPr sz="1000" kern="1200">
          <a:solidFill>
            <a:schemeClr val="tx1"/>
          </a:solidFill>
          <a:latin typeface="+mn-lt"/>
          <a:ea typeface="+mn-ea"/>
          <a:cs typeface="+mn-cs"/>
        </a:defRPr>
      </a:lvl3pPr>
      <a:lvl4pPr marL="799940"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4pPr>
      <a:lvl5pPr marL="1028494"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5pPr>
      <a:lvl6pPr marL="1257049"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603"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157"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2711"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109" rtl="0" eaLnBrk="1" latinLnBrk="0" hangingPunct="1">
        <a:defRPr sz="900" kern="1200">
          <a:solidFill>
            <a:schemeClr val="tx1"/>
          </a:solidFill>
          <a:latin typeface="+mn-lt"/>
          <a:ea typeface="+mn-ea"/>
          <a:cs typeface="+mn-cs"/>
        </a:defRPr>
      </a:lvl1pPr>
      <a:lvl2pPr marL="228554" algn="l" defTabSz="457109" rtl="0" eaLnBrk="1" latinLnBrk="0" hangingPunct="1">
        <a:defRPr sz="900" kern="1200">
          <a:solidFill>
            <a:schemeClr val="tx1"/>
          </a:solidFill>
          <a:latin typeface="+mn-lt"/>
          <a:ea typeface="+mn-ea"/>
          <a:cs typeface="+mn-cs"/>
        </a:defRPr>
      </a:lvl2pPr>
      <a:lvl3pPr marL="457109" algn="l" defTabSz="457109" rtl="0" eaLnBrk="1" latinLnBrk="0" hangingPunct="1">
        <a:defRPr sz="900" kern="1200">
          <a:solidFill>
            <a:schemeClr val="tx1"/>
          </a:solidFill>
          <a:latin typeface="+mn-lt"/>
          <a:ea typeface="+mn-ea"/>
          <a:cs typeface="+mn-cs"/>
        </a:defRPr>
      </a:lvl3pPr>
      <a:lvl4pPr marL="685663" algn="l" defTabSz="457109" rtl="0" eaLnBrk="1" latinLnBrk="0" hangingPunct="1">
        <a:defRPr sz="900" kern="1200">
          <a:solidFill>
            <a:schemeClr val="tx1"/>
          </a:solidFill>
          <a:latin typeface="+mn-lt"/>
          <a:ea typeface="+mn-ea"/>
          <a:cs typeface="+mn-cs"/>
        </a:defRPr>
      </a:lvl4pPr>
      <a:lvl5pPr marL="914217" algn="l" defTabSz="457109" rtl="0" eaLnBrk="1" latinLnBrk="0" hangingPunct="1">
        <a:defRPr sz="900" kern="1200">
          <a:solidFill>
            <a:schemeClr val="tx1"/>
          </a:solidFill>
          <a:latin typeface="+mn-lt"/>
          <a:ea typeface="+mn-ea"/>
          <a:cs typeface="+mn-cs"/>
        </a:defRPr>
      </a:lvl5pPr>
      <a:lvl6pPr marL="1142771" algn="l" defTabSz="457109" rtl="0" eaLnBrk="1" latinLnBrk="0" hangingPunct="1">
        <a:defRPr sz="900" kern="1200">
          <a:solidFill>
            <a:schemeClr val="tx1"/>
          </a:solidFill>
          <a:latin typeface="+mn-lt"/>
          <a:ea typeface="+mn-ea"/>
          <a:cs typeface="+mn-cs"/>
        </a:defRPr>
      </a:lvl6pPr>
      <a:lvl7pPr marL="1371326" algn="l" defTabSz="457109" rtl="0" eaLnBrk="1" latinLnBrk="0" hangingPunct="1">
        <a:defRPr sz="900" kern="1200">
          <a:solidFill>
            <a:schemeClr val="tx1"/>
          </a:solidFill>
          <a:latin typeface="+mn-lt"/>
          <a:ea typeface="+mn-ea"/>
          <a:cs typeface="+mn-cs"/>
        </a:defRPr>
      </a:lvl7pPr>
      <a:lvl8pPr marL="1599880" algn="l" defTabSz="457109" rtl="0" eaLnBrk="1" latinLnBrk="0" hangingPunct="1">
        <a:defRPr sz="900" kern="1200">
          <a:solidFill>
            <a:schemeClr val="tx1"/>
          </a:solidFill>
          <a:latin typeface="+mn-lt"/>
          <a:ea typeface="+mn-ea"/>
          <a:cs typeface="+mn-cs"/>
        </a:defRPr>
      </a:lvl8pPr>
      <a:lvl9pPr marL="1828434" algn="l" defTabSz="457109" rtl="0" eaLnBrk="1" latinLnBrk="0" hangingPunct="1">
        <a:defRPr sz="9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0">
          <p15:clr>
            <a:srgbClr val="F26B43"/>
          </p15:clr>
        </p15:guide>
        <p15:guide id="2" pos="768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1"/>
            <a:ext cx="12192000" cy="609024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dirty="0"/>
              <a:t>Title of presentation goes in this space</a:t>
            </a:r>
          </a:p>
        </p:txBody>
      </p:sp>
      <p:pic>
        <p:nvPicPr>
          <p:cNvPr id="5" name="Picture 4"/>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9572066" y="6323162"/>
            <a:ext cx="2295228" cy="259871"/>
          </a:xfrm>
          <a:prstGeom prst="rect">
            <a:avLst/>
          </a:prstGeom>
        </p:spPr>
      </p:pic>
      <p:sp>
        <p:nvSpPr>
          <p:cNvPr id="9"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333883767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Lst>
  <p:hf hdr="0" ftr="0" dt="0"/>
  <p:txStyles>
    <p:titleStyle>
      <a:lvl1pPr algn="l" defTabSz="457109" rtl="0" eaLnBrk="1" latinLnBrk="0" hangingPunct="1">
        <a:lnSpc>
          <a:spcPct val="100000"/>
        </a:lnSpc>
        <a:spcBef>
          <a:spcPct val="0"/>
        </a:spcBef>
        <a:buNone/>
        <a:defRPr sz="2599" kern="1200" baseline="0">
          <a:solidFill>
            <a:schemeClr val="bg1"/>
          </a:solidFill>
          <a:latin typeface="+mj-lt"/>
          <a:ea typeface="+mj-ea"/>
          <a:cs typeface="+mj-cs"/>
        </a:defRPr>
      </a:lvl1pPr>
    </p:titleStyle>
    <p:bodyStyle>
      <a:lvl1pPr marL="114277" indent="-114277" algn="l" defTabSz="457109" rtl="0" eaLnBrk="1" latinLnBrk="0" hangingPunct="1">
        <a:lnSpc>
          <a:spcPct val="90000"/>
        </a:lnSpc>
        <a:spcBef>
          <a:spcPts val="500"/>
        </a:spcBef>
        <a:buFont typeface="Arial"/>
        <a:buChar char="•"/>
        <a:defRPr sz="1400" kern="1200">
          <a:solidFill>
            <a:schemeClr val="tx1"/>
          </a:solidFill>
          <a:latin typeface="+mn-lt"/>
          <a:ea typeface="+mn-ea"/>
          <a:cs typeface="+mn-cs"/>
        </a:defRPr>
      </a:lvl1pPr>
      <a:lvl2pPr marL="342831" indent="-114277" algn="l" defTabSz="457109" rtl="0" eaLnBrk="1" latinLnBrk="0" hangingPunct="1">
        <a:lnSpc>
          <a:spcPct val="90000"/>
        </a:lnSpc>
        <a:spcBef>
          <a:spcPts val="250"/>
        </a:spcBef>
        <a:buFont typeface="Arial"/>
        <a:buChar char="•"/>
        <a:defRPr sz="1200" kern="1200">
          <a:solidFill>
            <a:schemeClr val="tx1"/>
          </a:solidFill>
          <a:latin typeface="+mn-lt"/>
          <a:ea typeface="+mn-ea"/>
          <a:cs typeface="+mn-cs"/>
        </a:defRPr>
      </a:lvl2pPr>
      <a:lvl3pPr marL="571386" indent="-114277" algn="l" defTabSz="457109" rtl="0" eaLnBrk="1" latinLnBrk="0" hangingPunct="1">
        <a:lnSpc>
          <a:spcPct val="90000"/>
        </a:lnSpc>
        <a:spcBef>
          <a:spcPts val="250"/>
        </a:spcBef>
        <a:buFont typeface="Arial"/>
        <a:buChar char="•"/>
        <a:defRPr sz="1000" kern="1200">
          <a:solidFill>
            <a:schemeClr val="tx1"/>
          </a:solidFill>
          <a:latin typeface="+mn-lt"/>
          <a:ea typeface="+mn-ea"/>
          <a:cs typeface="+mn-cs"/>
        </a:defRPr>
      </a:lvl3pPr>
      <a:lvl4pPr marL="799940"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4pPr>
      <a:lvl5pPr marL="1028494"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5pPr>
      <a:lvl6pPr marL="1257049"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603"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157"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2711"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109" rtl="0" eaLnBrk="1" latinLnBrk="0" hangingPunct="1">
        <a:defRPr sz="900" kern="1200">
          <a:solidFill>
            <a:schemeClr val="tx1"/>
          </a:solidFill>
          <a:latin typeface="+mn-lt"/>
          <a:ea typeface="+mn-ea"/>
          <a:cs typeface="+mn-cs"/>
        </a:defRPr>
      </a:lvl1pPr>
      <a:lvl2pPr marL="228554" algn="l" defTabSz="457109" rtl="0" eaLnBrk="1" latinLnBrk="0" hangingPunct="1">
        <a:defRPr sz="900" kern="1200">
          <a:solidFill>
            <a:schemeClr val="tx1"/>
          </a:solidFill>
          <a:latin typeface="+mn-lt"/>
          <a:ea typeface="+mn-ea"/>
          <a:cs typeface="+mn-cs"/>
        </a:defRPr>
      </a:lvl2pPr>
      <a:lvl3pPr marL="457109" algn="l" defTabSz="457109" rtl="0" eaLnBrk="1" latinLnBrk="0" hangingPunct="1">
        <a:defRPr sz="900" kern="1200">
          <a:solidFill>
            <a:schemeClr val="tx1"/>
          </a:solidFill>
          <a:latin typeface="+mn-lt"/>
          <a:ea typeface="+mn-ea"/>
          <a:cs typeface="+mn-cs"/>
        </a:defRPr>
      </a:lvl3pPr>
      <a:lvl4pPr marL="685663" algn="l" defTabSz="457109" rtl="0" eaLnBrk="1" latinLnBrk="0" hangingPunct="1">
        <a:defRPr sz="900" kern="1200">
          <a:solidFill>
            <a:schemeClr val="tx1"/>
          </a:solidFill>
          <a:latin typeface="+mn-lt"/>
          <a:ea typeface="+mn-ea"/>
          <a:cs typeface="+mn-cs"/>
        </a:defRPr>
      </a:lvl4pPr>
      <a:lvl5pPr marL="914217" algn="l" defTabSz="457109" rtl="0" eaLnBrk="1" latinLnBrk="0" hangingPunct="1">
        <a:defRPr sz="900" kern="1200">
          <a:solidFill>
            <a:schemeClr val="tx1"/>
          </a:solidFill>
          <a:latin typeface="+mn-lt"/>
          <a:ea typeface="+mn-ea"/>
          <a:cs typeface="+mn-cs"/>
        </a:defRPr>
      </a:lvl5pPr>
      <a:lvl6pPr marL="1142771" algn="l" defTabSz="457109" rtl="0" eaLnBrk="1" latinLnBrk="0" hangingPunct="1">
        <a:defRPr sz="900" kern="1200">
          <a:solidFill>
            <a:schemeClr val="tx1"/>
          </a:solidFill>
          <a:latin typeface="+mn-lt"/>
          <a:ea typeface="+mn-ea"/>
          <a:cs typeface="+mn-cs"/>
        </a:defRPr>
      </a:lvl6pPr>
      <a:lvl7pPr marL="1371326" algn="l" defTabSz="457109" rtl="0" eaLnBrk="1" latinLnBrk="0" hangingPunct="1">
        <a:defRPr sz="900" kern="1200">
          <a:solidFill>
            <a:schemeClr val="tx1"/>
          </a:solidFill>
          <a:latin typeface="+mn-lt"/>
          <a:ea typeface="+mn-ea"/>
          <a:cs typeface="+mn-cs"/>
        </a:defRPr>
      </a:lvl7pPr>
      <a:lvl8pPr marL="1599880" algn="l" defTabSz="457109" rtl="0" eaLnBrk="1" latinLnBrk="0" hangingPunct="1">
        <a:defRPr sz="900" kern="1200">
          <a:solidFill>
            <a:schemeClr val="tx1"/>
          </a:solidFill>
          <a:latin typeface="+mn-lt"/>
          <a:ea typeface="+mn-ea"/>
          <a:cs typeface="+mn-cs"/>
        </a:defRPr>
      </a:lvl8pPr>
      <a:lvl9pPr marL="1828434" algn="l" defTabSz="457109" rtl="0" eaLnBrk="1" latinLnBrk="0" hangingPunct="1">
        <a:defRPr sz="9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723901"/>
            <a:ext cx="10515600" cy="910957"/>
          </a:xfrm>
          <a:prstGeom prst="rect">
            <a:avLst/>
          </a:prstGeom>
        </p:spPr>
        <p:txBody>
          <a:bodyPr vert="horz" lIns="91440" tIns="45720" rIns="91440" bIns="45720" rtlCol="0" anchor="ctr"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838200" y="1767663"/>
            <a:ext cx="10515600" cy="4351338"/>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3429000"/>
            <a:ext cx="89929"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a:xfrm>
            <a:off x="0" y="0"/>
            <a:ext cx="89929" cy="3429000"/>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424091847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5" r:id="rId7"/>
  </p:sldLayoutIdLst>
  <p:hf hdr="0" ftr="0" dt="0"/>
  <p:txStyles>
    <p:titleStyle>
      <a:lvl1pPr algn="l" defTabSz="914217" rtl="0" eaLnBrk="1" latinLnBrk="0" hangingPunct="1">
        <a:lnSpc>
          <a:spcPct val="100000"/>
        </a:lnSpc>
        <a:spcBef>
          <a:spcPct val="0"/>
        </a:spcBef>
        <a:buNone/>
        <a:defRPr sz="2599" b="0" kern="1200">
          <a:solidFill>
            <a:schemeClr val="tx2"/>
          </a:solidFill>
          <a:latin typeface="+mj-lt"/>
          <a:ea typeface="+mj-ea"/>
          <a:cs typeface="+mj-cs"/>
        </a:defRPr>
      </a:lvl1pPr>
    </p:titleStyle>
    <p:bodyStyle>
      <a:lvl1pPr marL="228554"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1pPr>
      <a:lvl2pPr marL="685663" indent="-228554" algn="l" defTabSz="914217" rtl="0" eaLnBrk="1" latinLnBrk="0" hangingPunct="1">
        <a:lnSpc>
          <a:spcPct val="100000"/>
        </a:lnSpc>
        <a:spcBef>
          <a:spcPts val="300"/>
        </a:spcBef>
        <a:spcAft>
          <a:spcPts val="300"/>
        </a:spcAft>
        <a:buSzPct val="80000"/>
        <a:buFont typeface="Wingdings" charset="2"/>
        <a:buChar char="§"/>
        <a:defRPr sz="1800" kern="1200">
          <a:solidFill>
            <a:schemeClr val="tx1">
              <a:lumMod val="85000"/>
              <a:lumOff val="15000"/>
            </a:schemeClr>
          </a:solidFill>
          <a:latin typeface="+mn-lt"/>
          <a:ea typeface="+mn-ea"/>
          <a:cs typeface="+mn-cs"/>
        </a:defRPr>
      </a:lvl2pPr>
      <a:lvl3pPr marL="1142771"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599880" indent="-228554" algn="l" defTabSz="914217" rtl="0" eaLnBrk="1" latinLnBrk="0" hangingPunct="1">
        <a:lnSpc>
          <a:spcPct val="100000"/>
        </a:lnSpc>
        <a:spcBef>
          <a:spcPts val="300"/>
        </a:spcBef>
        <a:spcAft>
          <a:spcPts val="300"/>
        </a:spcAft>
        <a:buSzPct val="80000"/>
        <a:buFont typeface="Wingdings" charset="2"/>
        <a:buChar char="§"/>
        <a:defRPr sz="1800" kern="1200">
          <a:solidFill>
            <a:schemeClr val="tx1">
              <a:lumMod val="85000"/>
              <a:lumOff val="15000"/>
            </a:schemeClr>
          </a:solidFill>
          <a:latin typeface="+mn-lt"/>
          <a:ea typeface="+mn-ea"/>
          <a:cs typeface="+mn-cs"/>
        </a:defRPr>
      </a:lvl4pPr>
      <a:lvl5pPr marL="2056989"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0">
          <p15:clr>
            <a:srgbClr val="F26B43"/>
          </p15:clr>
        </p15:guide>
        <p15:guide id="2" pos="768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8"/>
          <p:cNvSpPr>
            <a:spLocks noGrp="1"/>
          </p:cNvSpPr>
          <p:nvPr>
            <p:ph type="sldNum" sz="quarter" idx="4"/>
          </p:nvPr>
        </p:nvSpPr>
        <p:spPr>
          <a:xfrm>
            <a:off x="327949" y="6381474"/>
            <a:ext cx="7557724"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608211093"/>
      </p:ext>
    </p:extLst>
  </p:cSld>
  <p:clrMap bg1="lt1" tx1="dk1" bg2="lt2" tx2="dk2" accent1="accent1" accent2="accent2" accent3="accent3" accent4="accent4" accent5="accent5" accent6="accent6" hlink="hlink" folHlink="folHlink"/>
  <p:sldLayoutIdLst>
    <p:sldLayoutId id="2147483694" r:id="rId1"/>
  </p:sldLayoutIdLst>
  <p:hf hdr="0" ftr="0" dt="0"/>
  <p:txStyles>
    <p:titleStyle>
      <a:lvl1pPr algn="l" defTabSz="457109" rtl="0" eaLnBrk="1" latinLnBrk="0" hangingPunct="1">
        <a:lnSpc>
          <a:spcPct val="90000"/>
        </a:lnSpc>
        <a:spcBef>
          <a:spcPct val="0"/>
        </a:spcBef>
        <a:buNone/>
        <a:defRPr sz="2400" kern="1200" baseline="0">
          <a:solidFill>
            <a:schemeClr val="bg1"/>
          </a:solidFill>
          <a:latin typeface="+mj-lt"/>
          <a:ea typeface="+mj-ea"/>
          <a:cs typeface="+mj-cs"/>
        </a:defRPr>
      </a:lvl1pPr>
    </p:titleStyle>
    <p:bodyStyle>
      <a:lvl1pPr marL="114277" indent="-114277" algn="l" defTabSz="457109" rtl="0" eaLnBrk="1" latinLnBrk="0" hangingPunct="1">
        <a:lnSpc>
          <a:spcPct val="90000"/>
        </a:lnSpc>
        <a:spcBef>
          <a:spcPts val="500"/>
        </a:spcBef>
        <a:buFont typeface="Arial"/>
        <a:buChar char="•"/>
        <a:defRPr sz="1400" kern="1200">
          <a:solidFill>
            <a:schemeClr val="tx1"/>
          </a:solidFill>
          <a:latin typeface="+mn-lt"/>
          <a:ea typeface="+mn-ea"/>
          <a:cs typeface="+mn-cs"/>
        </a:defRPr>
      </a:lvl1pPr>
      <a:lvl2pPr marL="342831" indent="-114277" algn="l" defTabSz="457109" rtl="0" eaLnBrk="1" latinLnBrk="0" hangingPunct="1">
        <a:lnSpc>
          <a:spcPct val="90000"/>
        </a:lnSpc>
        <a:spcBef>
          <a:spcPts val="250"/>
        </a:spcBef>
        <a:buFont typeface="Arial"/>
        <a:buChar char="•"/>
        <a:defRPr sz="1200" kern="1200">
          <a:solidFill>
            <a:schemeClr val="tx1"/>
          </a:solidFill>
          <a:latin typeface="+mn-lt"/>
          <a:ea typeface="+mn-ea"/>
          <a:cs typeface="+mn-cs"/>
        </a:defRPr>
      </a:lvl2pPr>
      <a:lvl3pPr marL="571386" indent="-114277" algn="l" defTabSz="457109" rtl="0" eaLnBrk="1" latinLnBrk="0" hangingPunct="1">
        <a:lnSpc>
          <a:spcPct val="90000"/>
        </a:lnSpc>
        <a:spcBef>
          <a:spcPts val="250"/>
        </a:spcBef>
        <a:buFont typeface="Arial"/>
        <a:buChar char="•"/>
        <a:defRPr sz="1000" kern="1200">
          <a:solidFill>
            <a:schemeClr val="tx1"/>
          </a:solidFill>
          <a:latin typeface="+mn-lt"/>
          <a:ea typeface="+mn-ea"/>
          <a:cs typeface="+mn-cs"/>
        </a:defRPr>
      </a:lvl3pPr>
      <a:lvl4pPr marL="799940"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4pPr>
      <a:lvl5pPr marL="1028494"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5pPr>
      <a:lvl6pPr marL="1257049"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603"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157"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2711"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109" rtl="0" eaLnBrk="1" latinLnBrk="0" hangingPunct="1">
        <a:defRPr sz="900" kern="1200">
          <a:solidFill>
            <a:schemeClr val="tx1"/>
          </a:solidFill>
          <a:latin typeface="+mn-lt"/>
          <a:ea typeface="+mn-ea"/>
          <a:cs typeface="+mn-cs"/>
        </a:defRPr>
      </a:lvl1pPr>
      <a:lvl2pPr marL="228554" algn="l" defTabSz="457109" rtl="0" eaLnBrk="1" latinLnBrk="0" hangingPunct="1">
        <a:defRPr sz="900" kern="1200">
          <a:solidFill>
            <a:schemeClr val="tx1"/>
          </a:solidFill>
          <a:latin typeface="+mn-lt"/>
          <a:ea typeface="+mn-ea"/>
          <a:cs typeface="+mn-cs"/>
        </a:defRPr>
      </a:lvl2pPr>
      <a:lvl3pPr marL="457109" algn="l" defTabSz="457109" rtl="0" eaLnBrk="1" latinLnBrk="0" hangingPunct="1">
        <a:defRPr sz="900" kern="1200">
          <a:solidFill>
            <a:schemeClr val="tx1"/>
          </a:solidFill>
          <a:latin typeface="+mn-lt"/>
          <a:ea typeface="+mn-ea"/>
          <a:cs typeface="+mn-cs"/>
        </a:defRPr>
      </a:lvl3pPr>
      <a:lvl4pPr marL="685663" algn="l" defTabSz="457109" rtl="0" eaLnBrk="1" latinLnBrk="0" hangingPunct="1">
        <a:defRPr sz="900" kern="1200">
          <a:solidFill>
            <a:schemeClr val="tx1"/>
          </a:solidFill>
          <a:latin typeface="+mn-lt"/>
          <a:ea typeface="+mn-ea"/>
          <a:cs typeface="+mn-cs"/>
        </a:defRPr>
      </a:lvl4pPr>
      <a:lvl5pPr marL="914217" algn="l" defTabSz="457109" rtl="0" eaLnBrk="1" latinLnBrk="0" hangingPunct="1">
        <a:defRPr sz="900" kern="1200">
          <a:solidFill>
            <a:schemeClr val="tx1"/>
          </a:solidFill>
          <a:latin typeface="+mn-lt"/>
          <a:ea typeface="+mn-ea"/>
          <a:cs typeface="+mn-cs"/>
        </a:defRPr>
      </a:lvl5pPr>
      <a:lvl6pPr marL="1142771" algn="l" defTabSz="457109" rtl="0" eaLnBrk="1" latinLnBrk="0" hangingPunct="1">
        <a:defRPr sz="900" kern="1200">
          <a:solidFill>
            <a:schemeClr val="tx1"/>
          </a:solidFill>
          <a:latin typeface="+mn-lt"/>
          <a:ea typeface="+mn-ea"/>
          <a:cs typeface="+mn-cs"/>
        </a:defRPr>
      </a:lvl6pPr>
      <a:lvl7pPr marL="1371326" algn="l" defTabSz="457109" rtl="0" eaLnBrk="1" latinLnBrk="0" hangingPunct="1">
        <a:defRPr sz="900" kern="1200">
          <a:solidFill>
            <a:schemeClr val="tx1"/>
          </a:solidFill>
          <a:latin typeface="+mn-lt"/>
          <a:ea typeface="+mn-ea"/>
          <a:cs typeface="+mn-cs"/>
        </a:defRPr>
      </a:lvl7pPr>
      <a:lvl8pPr marL="1599880" algn="l" defTabSz="457109" rtl="0" eaLnBrk="1" latinLnBrk="0" hangingPunct="1">
        <a:defRPr sz="900" kern="1200">
          <a:solidFill>
            <a:schemeClr val="tx1"/>
          </a:solidFill>
          <a:latin typeface="+mn-lt"/>
          <a:ea typeface="+mn-ea"/>
          <a:cs typeface="+mn-cs"/>
        </a:defRPr>
      </a:lvl8pPr>
      <a:lvl9pPr marL="1828434" algn="l" defTabSz="457109"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8.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B9393-F175-42DD-818E-D374CCDD450A}"/>
              </a:ext>
            </a:extLst>
          </p:cNvPr>
          <p:cNvSpPr>
            <a:spLocks noGrp="1"/>
          </p:cNvSpPr>
          <p:nvPr>
            <p:ph type="title"/>
          </p:nvPr>
        </p:nvSpPr>
        <p:spPr/>
        <p:txBody>
          <a:bodyPr/>
          <a:lstStyle/>
          <a:p>
            <a:r>
              <a:rPr lang="en-US" sz="4400" dirty="0"/>
              <a:t>DIY Analytics for HMOs: How You Can And Why You Should</a:t>
            </a:r>
          </a:p>
        </p:txBody>
      </p:sp>
      <p:sp>
        <p:nvSpPr>
          <p:cNvPr id="3" name="Subtitle 2">
            <a:extLst>
              <a:ext uri="{FF2B5EF4-FFF2-40B4-BE49-F238E27FC236}">
                <a16:creationId xmlns:a16="http://schemas.microsoft.com/office/drawing/2014/main" id="{FE8727D3-D011-4E63-99F6-29654C2C254A}"/>
              </a:ext>
            </a:extLst>
          </p:cNvPr>
          <p:cNvSpPr>
            <a:spLocks noGrp="1"/>
          </p:cNvSpPr>
          <p:nvPr>
            <p:ph type="body" sz="quarter" idx="10"/>
          </p:nvPr>
        </p:nvSpPr>
        <p:spPr/>
        <p:txBody>
          <a:bodyPr/>
          <a:lstStyle/>
          <a:p>
            <a:r>
              <a:rPr lang="en-US"/>
              <a:t>Roy Pardee</a:t>
            </a:r>
          </a:p>
          <a:p>
            <a:r>
              <a:rPr lang="en-US"/>
              <a:t>David Cronkite</a:t>
            </a:r>
          </a:p>
          <a:p>
            <a:r>
              <a:rPr lang="en-US"/>
              <a:t>KP Washington Health Research Institute</a:t>
            </a:r>
            <a:endParaRPr lang="en-US" dirty="0"/>
          </a:p>
        </p:txBody>
      </p:sp>
    </p:spTree>
    <p:extLst>
      <p:ext uri="{BB962C8B-B14F-4D97-AF65-F5344CB8AC3E}">
        <p14:creationId xmlns:p14="http://schemas.microsoft.com/office/powerpoint/2010/main" val="184077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B2A77-B940-4CB2-B125-F010521A823F}"/>
              </a:ext>
            </a:extLst>
          </p:cNvPr>
          <p:cNvSpPr>
            <a:spLocks noGrp="1"/>
          </p:cNvSpPr>
          <p:nvPr>
            <p:ph type="title"/>
          </p:nvPr>
        </p:nvSpPr>
        <p:spPr/>
        <p:txBody>
          <a:bodyPr/>
          <a:lstStyle/>
          <a:p>
            <a:r>
              <a:rPr lang="en-US" sz="3200" dirty="0"/>
              <a:t>Development Process:</a:t>
            </a:r>
          </a:p>
        </p:txBody>
      </p:sp>
      <p:sp>
        <p:nvSpPr>
          <p:cNvPr id="3" name="Content Placeholder 2">
            <a:extLst>
              <a:ext uri="{FF2B5EF4-FFF2-40B4-BE49-F238E27FC236}">
                <a16:creationId xmlns:a16="http://schemas.microsoft.com/office/drawing/2014/main" id="{C672D832-6F41-4047-8E00-67D9D06E266B}"/>
              </a:ext>
            </a:extLst>
          </p:cNvPr>
          <p:cNvSpPr>
            <a:spLocks noGrp="1"/>
          </p:cNvSpPr>
          <p:nvPr>
            <p:ph idx="1"/>
          </p:nvPr>
        </p:nvSpPr>
        <p:spPr/>
        <p:txBody>
          <a:bodyPr/>
          <a:lstStyle/>
          <a:p>
            <a:pPr marL="514350" lvl="0" indent="-514350">
              <a:buFont typeface="+mj-lt"/>
              <a:buAutoNum type="arabicPeriod"/>
            </a:pPr>
            <a:r>
              <a:rPr lang="en-US" sz="2400" dirty="0"/>
              <a:t>Read the development data out of the database.</a:t>
            </a:r>
          </a:p>
          <a:p>
            <a:pPr marL="514350" lvl="0" indent="-514350">
              <a:buFont typeface="+mj-lt"/>
              <a:buAutoNum type="arabicPeriod"/>
            </a:pPr>
            <a:r>
              <a:rPr lang="en-US" sz="2400" dirty="0"/>
              <a:t>Randomly divide it into two-thirds training and one-third test subsamples (again stratified by Hospitalization status).</a:t>
            </a:r>
          </a:p>
          <a:p>
            <a:pPr marL="514350" lvl="0" indent="-514350">
              <a:buFont typeface="+mj-lt"/>
              <a:buAutoNum type="arabicPeriod"/>
            </a:pPr>
            <a:r>
              <a:rPr lang="en-US" sz="2400" dirty="0"/>
              <a:t>Use the training subsample to train various classifiers (random forest, support vector, etc.)</a:t>
            </a:r>
          </a:p>
          <a:p>
            <a:pPr marL="514350" lvl="0" indent="-514350">
              <a:buFont typeface="+mj-lt"/>
              <a:buAutoNum type="arabicPeriod"/>
            </a:pPr>
            <a:r>
              <a:rPr lang="en-US" sz="2400" dirty="0"/>
              <a:t>Use those trained classifiers to predict the cases from the ‘test’ subsample.</a:t>
            </a:r>
          </a:p>
          <a:p>
            <a:pPr marL="514350" lvl="0" indent="-514350">
              <a:buFont typeface="+mj-lt"/>
              <a:buAutoNum type="arabicPeriod"/>
            </a:pPr>
            <a:r>
              <a:rPr lang="en-US" sz="2400" dirty="0"/>
              <a:t>Evaluate performance.</a:t>
            </a:r>
          </a:p>
          <a:p>
            <a:pPr marL="514350" indent="-514350">
              <a:buFont typeface="+mj-lt"/>
              <a:buAutoNum type="arabicPeriod"/>
            </a:pPr>
            <a:r>
              <a:rPr lang="en-US" sz="2400" dirty="0"/>
              <a:t>If performance is unsatisfactory </a:t>
            </a:r>
            <a:r>
              <a:rPr lang="en-US" sz="2400" b="1" dirty="0"/>
              <a:t>and</a:t>
            </a:r>
            <a:r>
              <a:rPr lang="en-US" sz="2400" dirty="0"/>
              <a:t> we can think of something to tweak (features, classifier parameters, etc.) do those tweaks and start back at #1.</a:t>
            </a:r>
          </a:p>
        </p:txBody>
      </p:sp>
    </p:spTree>
    <p:extLst>
      <p:ext uri="{BB962C8B-B14F-4D97-AF65-F5344CB8AC3E}">
        <p14:creationId xmlns:p14="http://schemas.microsoft.com/office/powerpoint/2010/main" val="3487464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3FE8F7C-D8D9-4E08-ABAA-C5E193CDA846}"/>
              </a:ext>
            </a:extLst>
          </p:cNvPr>
          <p:cNvSpPr>
            <a:spLocks noGrp="1"/>
          </p:cNvSpPr>
          <p:nvPr>
            <p:ph type="body" sz="quarter" idx="14"/>
          </p:nvPr>
        </p:nvSpPr>
        <p:spPr/>
        <p:txBody>
          <a:bodyPr/>
          <a:lstStyle/>
          <a:p>
            <a:endParaRPr lang="en-US" dirty="0"/>
          </a:p>
        </p:txBody>
      </p:sp>
      <p:sp>
        <p:nvSpPr>
          <p:cNvPr id="11" name="Text Placeholder 10">
            <a:extLst>
              <a:ext uri="{FF2B5EF4-FFF2-40B4-BE49-F238E27FC236}">
                <a16:creationId xmlns:a16="http://schemas.microsoft.com/office/drawing/2014/main" id="{8E3D4659-5ED8-4F9F-A39C-0FBC78F5FB0C}"/>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E37812BD-31E0-4570-AEEB-2C1D1B104D7F}"/>
              </a:ext>
            </a:extLst>
          </p:cNvPr>
          <p:cNvSpPr>
            <a:spLocks noGrp="1"/>
          </p:cNvSpPr>
          <p:nvPr>
            <p:ph type="title"/>
          </p:nvPr>
        </p:nvSpPr>
        <p:spPr/>
        <p:txBody>
          <a:bodyPr/>
          <a:lstStyle/>
          <a:p>
            <a:r>
              <a:rPr lang="en-US" dirty="0"/>
              <a:t>Evaluation</a:t>
            </a:r>
          </a:p>
        </p:txBody>
      </p:sp>
      <p:sp>
        <p:nvSpPr>
          <p:cNvPr id="12" name="Content Placeholder 11">
            <a:extLst>
              <a:ext uri="{FF2B5EF4-FFF2-40B4-BE49-F238E27FC236}">
                <a16:creationId xmlns:a16="http://schemas.microsoft.com/office/drawing/2014/main" id="{6B387B93-FB0C-4FEF-ADBD-064E110E6326}"/>
              </a:ext>
            </a:extLst>
          </p:cNvPr>
          <p:cNvSpPr>
            <a:spLocks noGrp="1"/>
          </p:cNvSpPr>
          <p:nvPr>
            <p:ph sz="quarter" idx="19"/>
          </p:nvPr>
        </p:nvSpPr>
        <p:spPr/>
        <p:txBody>
          <a:bodyPr/>
          <a:lstStyle/>
          <a:p>
            <a:r>
              <a:rPr lang="en-US" sz="2000" dirty="0"/>
              <a:t>This is a triage task—goal is to help Case Managers </a:t>
            </a:r>
            <a:r>
              <a:rPr lang="en-US" sz="2000" i="1" dirty="0"/>
              <a:t>prioritize</a:t>
            </a:r>
            <a:r>
              <a:rPr lang="en-US" sz="2000" dirty="0"/>
              <a:t> their efforts.</a:t>
            </a:r>
          </a:p>
          <a:p>
            <a:r>
              <a:rPr lang="en-US" sz="2000" dirty="0"/>
              <a:t>So what we really want is a good </a:t>
            </a:r>
            <a:r>
              <a:rPr lang="en-US" sz="2000" i="1" dirty="0"/>
              <a:t>ranking</a:t>
            </a:r>
            <a:r>
              <a:rPr lang="en-US" sz="2000" dirty="0"/>
              <a:t> of most-needy to least-needy.</a:t>
            </a:r>
          </a:p>
          <a:p>
            <a:r>
              <a:rPr lang="en-US" sz="2000" dirty="0"/>
              <a:t>To evaluate rankings:</a:t>
            </a:r>
          </a:p>
          <a:p>
            <a:pPr marL="617220" lvl="1" indent="-342900">
              <a:buFont typeface="+mj-lt"/>
              <a:buAutoNum type="arabicPeriod"/>
            </a:pPr>
            <a:r>
              <a:rPr lang="en-US" sz="2000" dirty="0"/>
              <a:t>Sort the test subsample by one of the candidate predictions, from most-likely-to-be-hospitalized to least-likely.</a:t>
            </a:r>
          </a:p>
          <a:p>
            <a:pPr marL="617220" lvl="1" indent="-342900">
              <a:buFont typeface="+mj-lt"/>
              <a:buAutoNum type="arabicPeriod"/>
            </a:pPr>
            <a:r>
              <a:rPr lang="en-US" sz="2000" dirty="0"/>
              <a:t>Run down the line counting the cumulative number of people who were in fact hospitalized.</a:t>
            </a:r>
          </a:p>
          <a:p>
            <a:pPr marL="617220" lvl="1" indent="-342900">
              <a:buFont typeface="+mj-lt"/>
              <a:buAutoNum type="arabicPeriod"/>
            </a:pPr>
            <a:r>
              <a:rPr lang="en-US" sz="2000" dirty="0"/>
              <a:t>How many people do we have to go through in order to find Y people hospitalized?</a:t>
            </a:r>
          </a:p>
          <a:p>
            <a:pPr marL="274320" lvl="1" indent="0">
              <a:buNone/>
            </a:pPr>
            <a:endParaRPr lang="en-US" sz="2000" dirty="0"/>
          </a:p>
          <a:p>
            <a:pPr marL="0" indent="-182789">
              <a:buNone/>
            </a:pPr>
            <a:r>
              <a:rPr lang="en-US" sz="2000" dirty="0"/>
              <a:t>The faster the Y values climb, the better the predictor.</a:t>
            </a:r>
          </a:p>
          <a:p>
            <a:endParaRPr lang="en-US" sz="2000" dirty="0"/>
          </a:p>
        </p:txBody>
      </p:sp>
      <p:sp>
        <p:nvSpPr>
          <p:cNvPr id="6" name="Slide Number Placeholder 5">
            <a:extLst>
              <a:ext uri="{FF2B5EF4-FFF2-40B4-BE49-F238E27FC236}">
                <a16:creationId xmlns:a16="http://schemas.microsoft.com/office/drawing/2014/main" id="{43F859F1-3EB0-4637-984D-6BC68A6A6E0B}"/>
              </a:ext>
            </a:extLst>
          </p:cNvPr>
          <p:cNvSpPr>
            <a:spLocks noGrp="1"/>
          </p:cNvSpPr>
          <p:nvPr>
            <p:ph type="sldNum" sz="quarter" idx="4"/>
          </p:nvPr>
        </p:nvSpPr>
        <p:spPr/>
        <p:txBody>
          <a:bodyPr/>
          <a:lstStyle/>
          <a:p>
            <a:fld id="{8C8B385D-DF67-E241-B0BF-76B80A8E743B}" type="slidenum">
              <a:rPr lang="en-US" smtClean="0"/>
              <a:pPr/>
              <a:t>11</a:t>
            </a:fld>
            <a:endParaRPr lang="en-US" dirty="0"/>
          </a:p>
        </p:txBody>
      </p:sp>
    </p:spTree>
    <p:extLst>
      <p:ext uri="{BB962C8B-B14F-4D97-AF65-F5344CB8AC3E}">
        <p14:creationId xmlns:p14="http://schemas.microsoft.com/office/powerpoint/2010/main" val="1438239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E553474-686B-4826-839E-7ABE5B4DA278}"/>
              </a:ext>
            </a:extLst>
          </p:cNvPr>
          <p:cNvPicPr/>
          <p:nvPr/>
        </p:nvPicPr>
        <p:blipFill>
          <a:blip r:embed="rId3">
            <a:extLst>
              <a:ext uri="{28A0092B-C50C-407E-A947-70E740481C1C}">
                <a14:useLocalDpi xmlns:a14="http://schemas.microsoft.com/office/drawing/2010/main" val="0"/>
              </a:ext>
            </a:extLst>
          </a:blip>
          <a:stretch>
            <a:fillRect/>
          </a:stretch>
        </p:blipFill>
        <p:spPr>
          <a:xfrm>
            <a:off x="596806" y="641350"/>
            <a:ext cx="7416484" cy="5907232"/>
          </a:xfrm>
          <a:prstGeom prst="rect">
            <a:avLst/>
          </a:prstGeom>
        </p:spPr>
      </p:pic>
      <p:pic>
        <p:nvPicPr>
          <p:cNvPr id="6" name="Picture 5" descr="A close up of a map&#10;&#10;Description generated with high confidence">
            <a:extLst>
              <a:ext uri="{FF2B5EF4-FFF2-40B4-BE49-F238E27FC236}">
                <a16:creationId xmlns:a16="http://schemas.microsoft.com/office/drawing/2014/main" id="{B2401837-8B3B-4EDE-A2AB-1EE6EA3D88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995" y="146297"/>
            <a:ext cx="9878627" cy="6565405"/>
          </a:xfrm>
          <a:prstGeom prst="rect">
            <a:avLst/>
          </a:prstGeom>
        </p:spPr>
      </p:pic>
      <p:sp>
        <p:nvSpPr>
          <p:cNvPr id="2" name="Title 1">
            <a:extLst>
              <a:ext uri="{FF2B5EF4-FFF2-40B4-BE49-F238E27FC236}">
                <a16:creationId xmlns:a16="http://schemas.microsoft.com/office/drawing/2014/main" id="{E547FD45-DDA2-4604-BFC2-C795DAB666F5}"/>
              </a:ext>
            </a:extLst>
          </p:cNvPr>
          <p:cNvSpPr>
            <a:spLocks noGrp="1"/>
          </p:cNvSpPr>
          <p:nvPr>
            <p:ph type="title"/>
          </p:nvPr>
        </p:nvSpPr>
        <p:spPr>
          <a:xfrm>
            <a:off x="8482910" y="4784415"/>
            <a:ext cx="3277104" cy="1195972"/>
          </a:xfrm>
        </p:spPr>
        <p:txBody>
          <a:bodyPr vert="horz" lIns="91440" tIns="45720" rIns="91440" bIns="45720" rtlCol="0" anchor="b">
            <a:normAutofit/>
          </a:bodyPr>
          <a:lstStyle/>
          <a:p>
            <a:pPr>
              <a:lnSpc>
                <a:spcPct val="85000"/>
              </a:lnSpc>
            </a:pPr>
            <a:r>
              <a:rPr lang="en-US" dirty="0"/>
              <a:t>Full Validation Sample</a:t>
            </a:r>
          </a:p>
        </p:txBody>
      </p:sp>
    </p:spTree>
    <p:extLst>
      <p:ext uri="{BB962C8B-B14F-4D97-AF65-F5344CB8AC3E}">
        <p14:creationId xmlns:p14="http://schemas.microsoft.com/office/powerpoint/2010/main" val="4049571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map&#10;&#10;Description generated with very high confidence">
            <a:extLst>
              <a:ext uri="{FF2B5EF4-FFF2-40B4-BE49-F238E27FC236}">
                <a16:creationId xmlns:a16="http://schemas.microsoft.com/office/drawing/2014/main" id="{B072B508-E1B5-4DF3-B230-660A1C0E14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675" y="146297"/>
            <a:ext cx="10213868" cy="6565405"/>
          </a:xfrm>
          <a:prstGeom prst="rect">
            <a:avLst/>
          </a:prstGeom>
        </p:spPr>
      </p:pic>
      <p:sp>
        <p:nvSpPr>
          <p:cNvPr id="2" name="Title 1">
            <a:extLst>
              <a:ext uri="{FF2B5EF4-FFF2-40B4-BE49-F238E27FC236}">
                <a16:creationId xmlns:a16="http://schemas.microsoft.com/office/drawing/2014/main" id="{E547FD45-DDA2-4604-BFC2-C795DAB666F5}"/>
              </a:ext>
            </a:extLst>
          </p:cNvPr>
          <p:cNvSpPr>
            <a:spLocks noGrp="1"/>
          </p:cNvSpPr>
          <p:nvPr>
            <p:ph type="title"/>
          </p:nvPr>
        </p:nvSpPr>
        <p:spPr>
          <a:xfrm>
            <a:off x="9511862" y="4364001"/>
            <a:ext cx="2384786" cy="1195972"/>
          </a:xfrm>
        </p:spPr>
        <p:txBody>
          <a:bodyPr vert="horz" lIns="91440" tIns="45720" rIns="91440" bIns="45720" rtlCol="0" anchor="b">
            <a:normAutofit/>
          </a:bodyPr>
          <a:lstStyle/>
          <a:p>
            <a:pPr>
              <a:lnSpc>
                <a:spcPct val="85000"/>
              </a:lnSpc>
            </a:pPr>
            <a:r>
              <a:rPr lang="en-US" dirty="0"/>
              <a:t>First 300 People Only</a:t>
            </a:r>
          </a:p>
        </p:txBody>
      </p:sp>
    </p:spTree>
    <p:extLst>
      <p:ext uri="{BB962C8B-B14F-4D97-AF65-F5344CB8AC3E}">
        <p14:creationId xmlns:p14="http://schemas.microsoft.com/office/powerpoint/2010/main" val="3729822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5D97BFE3-4063-41B5-9DAF-E4B753911ECE}"/>
              </a:ext>
            </a:extLst>
          </p:cNvPr>
          <p:cNvSpPr>
            <a:spLocks noGrp="1"/>
          </p:cNvSpPr>
          <p:nvPr>
            <p:ph type="body" sz="quarter" idx="14"/>
          </p:nvPr>
        </p:nvSpPr>
        <p:spPr/>
        <p:txBody>
          <a:bodyPr/>
          <a:lstStyle/>
          <a:p>
            <a:endParaRPr lang="en-US"/>
          </a:p>
        </p:txBody>
      </p:sp>
      <p:sp>
        <p:nvSpPr>
          <p:cNvPr id="10" name="Text Placeholder 9">
            <a:extLst>
              <a:ext uri="{FF2B5EF4-FFF2-40B4-BE49-F238E27FC236}">
                <a16:creationId xmlns:a16="http://schemas.microsoft.com/office/drawing/2014/main" id="{C5992D4D-5CC1-4780-A101-233F7F01E29F}"/>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CC827348-02FF-4AE8-86DB-C53DC66E4E5C}"/>
              </a:ext>
            </a:extLst>
          </p:cNvPr>
          <p:cNvSpPr>
            <a:spLocks noGrp="1"/>
          </p:cNvSpPr>
          <p:nvPr>
            <p:ph type="title"/>
          </p:nvPr>
        </p:nvSpPr>
        <p:spPr/>
        <p:txBody>
          <a:bodyPr/>
          <a:lstStyle/>
          <a:p>
            <a:r>
              <a:rPr lang="en-US" sz="4400"/>
              <a:t>“Data is the new oil”</a:t>
            </a:r>
            <a:endParaRPr lang="en-US" sz="4400" dirty="0"/>
          </a:p>
        </p:txBody>
      </p:sp>
      <p:sp>
        <p:nvSpPr>
          <p:cNvPr id="11" name="Content Placeholder 10">
            <a:extLst>
              <a:ext uri="{FF2B5EF4-FFF2-40B4-BE49-F238E27FC236}">
                <a16:creationId xmlns:a16="http://schemas.microsoft.com/office/drawing/2014/main" id="{174B9344-6F60-4EAC-9405-A1410AC4C75A}"/>
              </a:ext>
            </a:extLst>
          </p:cNvPr>
          <p:cNvSpPr>
            <a:spLocks noGrp="1"/>
          </p:cNvSpPr>
          <p:nvPr>
            <p:ph sz="quarter" idx="19"/>
          </p:nvPr>
        </p:nvSpPr>
        <p:spPr/>
        <p:txBody>
          <a:bodyPr/>
          <a:lstStyle/>
          <a:p>
            <a:r>
              <a:rPr lang="en-US" sz="2000" dirty="0"/>
              <a:t>Hype is inescapable</a:t>
            </a:r>
          </a:p>
          <a:p>
            <a:r>
              <a:rPr lang="en-US" sz="2000" dirty="0"/>
              <a:t>No shortage of vendors willing to help you spend money turning your data into “insights”</a:t>
            </a:r>
          </a:p>
          <a:p>
            <a:r>
              <a:rPr lang="en-US" sz="2000" dirty="0"/>
              <a:t>But the market seems to be bifurcated:</a:t>
            </a:r>
          </a:p>
          <a:p>
            <a:pPr lvl="1"/>
            <a:r>
              <a:rPr lang="en-US" sz="2000" b="1" dirty="0"/>
              <a:t>Insurers</a:t>
            </a:r>
            <a:r>
              <a:rPr lang="en-US" sz="2000" dirty="0"/>
              <a:t> have claims, which should be comprehensive but imprecise WRT health status</a:t>
            </a:r>
          </a:p>
          <a:p>
            <a:pPr lvl="1"/>
            <a:r>
              <a:rPr lang="en-US" sz="2000" b="1" dirty="0"/>
              <a:t>Providers</a:t>
            </a:r>
            <a:r>
              <a:rPr lang="en-US" sz="2000" dirty="0"/>
              <a:t> have clinical observations, which are detailed but often not comprehensive</a:t>
            </a:r>
          </a:p>
          <a:p>
            <a:r>
              <a:rPr lang="en-US" sz="2000" dirty="0"/>
              <a:t>As hybrid orgs, HMOs usually have a combination of these types of data.</a:t>
            </a:r>
          </a:p>
          <a:p>
            <a:pPr lvl="1"/>
            <a:r>
              <a:rPr lang="en-US" sz="2000" dirty="0"/>
              <a:t>So we can use </a:t>
            </a:r>
            <a:r>
              <a:rPr lang="en-US" sz="2000" i="1" dirty="0"/>
              <a:t>either</a:t>
            </a:r>
          </a:p>
          <a:p>
            <a:pPr lvl="1"/>
            <a:r>
              <a:rPr lang="en-US" sz="2000" dirty="0"/>
              <a:t>We should use </a:t>
            </a:r>
            <a:r>
              <a:rPr lang="en-US" sz="2000" b="1" dirty="0"/>
              <a:t>both</a:t>
            </a:r>
          </a:p>
          <a:p>
            <a:pPr lvl="1"/>
            <a:r>
              <a:rPr lang="en-US" sz="2000" dirty="0"/>
              <a:t>DIY approach allows this</a:t>
            </a:r>
          </a:p>
        </p:txBody>
      </p:sp>
      <p:sp>
        <p:nvSpPr>
          <p:cNvPr id="6" name="Slide Number Placeholder 5">
            <a:extLst>
              <a:ext uri="{FF2B5EF4-FFF2-40B4-BE49-F238E27FC236}">
                <a16:creationId xmlns:a16="http://schemas.microsoft.com/office/drawing/2014/main" id="{44AA0D5C-04B5-4F97-99E4-ADCEC71A2CB6}"/>
              </a:ext>
            </a:extLst>
          </p:cNvPr>
          <p:cNvSpPr>
            <a:spLocks noGrp="1"/>
          </p:cNvSpPr>
          <p:nvPr>
            <p:ph type="sldNum" sz="quarter" idx="4"/>
          </p:nvPr>
        </p:nvSpPr>
        <p:spPr/>
        <p:txBody>
          <a:bodyPr/>
          <a:lstStyle/>
          <a:p>
            <a:fld id="{8C8B385D-DF67-E241-B0BF-76B80A8E743B}" type="slidenum">
              <a:rPr lang="en-US" smtClean="0"/>
              <a:pPr/>
              <a:t>2</a:t>
            </a:fld>
            <a:endParaRPr lang="en-US" dirty="0"/>
          </a:p>
        </p:txBody>
      </p:sp>
    </p:spTree>
    <p:extLst>
      <p:ext uri="{BB962C8B-B14F-4D97-AF65-F5344CB8AC3E}">
        <p14:creationId xmlns:p14="http://schemas.microsoft.com/office/powerpoint/2010/main" val="321420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C0BD1C8-2ACA-41E5-8E56-5BD28F00F55B}"/>
              </a:ext>
            </a:extLst>
          </p:cNvPr>
          <p:cNvSpPr>
            <a:spLocks noGrp="1"/>
          </p:cNvSpPr>
          <p:nvPr>
            <p:ph type="body" sz="quarter" idx="14"/>
          </p:nvPr>
        </p:nvSpPr>
        <p:spPr/>
        <p:txBody>
          <a:bodyPr/>
          <a:lstStyle/>
          <a:p>
            <a:endParaRPr lang="en-US"/>
          </a:p>
        </p:txBody>
      </p:sp>
      <p:sp>
        <p:nvSpPr>
          <p:cNvPr id="10" name="Text Placeholder 9">
            <a:extLst>
              <a:ext uri="{FF2B5EF4-FFF2-40B4-BE49-F238E27FC236}">
                <a16:creationId xmlns:a16="http://schemas.microsoft.com/office/drawing/2014/main" id="{9193DBD4-1F12-4F00-8912-947296AB0ECA}"/>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880C5EBB-04DE-461A-B1EE-B267C2324DB1}"/>
              </a:ext>
            </a:extLst>
          </p:cNvPr>
          <p:cNvSpPr>
            <a:spLocks noGrp="1"/>
          </p:cNvSpPr>
          <p:nvPr>
            <p:ph type="title"/>
          </p:nvPr>
        </p:nvSpPr>
        <p:spPr/>
        <p:txBody>
          <a:bodyPr/>
          <a:lstStyle/>
          <a:p>
            <a:r>
              <a:rPr lang="en-US" sz="3600" dirty="0"/>
              <a:t>The Good News</a:t>
            </a:r>
          </a:p>
        </p:txBody>
      </p:sp>
      <p:sp>
        <p:nvSpPr>
          <p:cNvPr id="11" name="Content Placeholder 10">
            <a:extLst>
              <a:ext uri="{FF2B5EF4-FFF2-40B4-BE49-F238E27FC236}">
                <a16:creationId xmlns:a16="http://schemas.microsoft.com/office/drawing/2014/main" id="{A908B75C-9835-4D82-8F08-50B7A57FCC56}"/>
              </a:ext>
            </a:extLst>
          </p:cNvPr>
          <p:cNvSpPr>
            <a:spLocks noGrp="1"/>
          </p:cNvSpPr>
          <p:nvPr>
            <p:ph sz="quarter" idx="19"/>
          </p:nvPr>
        </p:nvSpPr>
        <p:spPr/>
        <p:txBody>
          <a:bodyPr/>
          <a:lstStyle/>
          <a:p>
            <a:r>
              <a:rPr lang="en-US" sz="2800" dirty="0"/>
              <a:t>It is not necessary to purchase predictive software to get access to cutting-edge analytical methods.</a:t>
            </a:r>
          </a:p>
          <a:p>
            <a:r>
              <a:rPr lang="en-US" sz="2800" dirty="0"/>
              <a:t>There is free and open-source software that is:</a:t>
            </a:r>
          </a:p>
          <a:p>
            <a:pPr lvl="1"/>
            <a:r>
              <a:rPr lang="en-US" sz="2800" dirty="0"/>
              <a:t>High quality</a:t>
            </a:r>
          </a:p>
          <a:p>
            <a:pPr lvl="1"/>
            <a:r>
              <a:rPr lang="en-US" sz="2800" dirty="0"/>
              <a:t>Fairly easy to use</a:t>
            </a:r>
          </a:p>
          <a:p>
            <a:r>
              <a:rPr lang="en-US" sz="2800" dirty="0"/>
              <a:t>Generally the choice is between R and Python</a:t>
            </a:r>
          </a:p>
          <a:p>
            <a:r>
              <a:rPr lang="en-US" sz="2800" dirty="0"/>
              <a:t>What follows is a case study of our experience with Python</a:t>
            </a:r>
          </a:p>
        </p:txBody>
      </p:sp>
      <p:sp>
        <p:nvSpPr>
          <p:cNvPr id="7" name="Slide Number Placeholder 6">
            <a:extLst>
              <a:ext uri="{FF2B5EF4-FFF2-40B4-BE49-F238E27FC236}">
                <a16:creationId xmlns:a16="http://schemas.microsoft.com/office/drawing/2014/main" id="{6A610CF1-764B-4A85-A8AA-62E0C795D232}"/>
              </a:ext>
            </a:extLst>
          </p:cNvPr>
          <p:cNvSpPr>
            <a:spLocks noGrp="1"/>
          </p:cNvSpPr>
          <p:nvPr>
            <p:ph type="sldNum" sz="quarter" idx="4"/>
          </p:nvPr>
        </p:nvSpPr>
        <p:spPr/>
        <p:txBody>
          <a:bodyPr/>
          <a:lstStyle/>
          <a:p>
            <a:fld id="{8C8B385D-DF67-E241-B0BF-76B80A8E743B}" type="slidenum">
              <a:rPr lang="en-US" smtClean="0"/>
              <a:pPr/>
              <a:t>3</a:t>
            </a:fld>
            <a:endParaRPr lang="en-US" dirty="0"/>
          </a:p>
        </p:txBody>
      </p:sp>
    </p:spTree>
    <p:extLst>
      <p:ext uri="{BB962C8B-B14F-4D97-AF65-F5344CB8AC3E}">
        <p14:creationId xmlns:p14="http://schemas.microsoft.com/office/powerpoint/2010/main" val="371917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C1F188DA-015E-4BB0-934B-F132DB871503}"/>
              </a:ext>
            </a:extLst>
          </p:cNvPr>
          <p:cNvSpPr>
            <a:spLocks noGrp="1"/>
          </p:cNvSpPr>
          <p:nvPr>
            <p:ph type="body" sz="quarter" idx="14"/>
          </p:nvPr>
        </p:nvSpPr>
        <p:spPr/>
        <p:txBody>
          <a:bodyPr/>
          <a:lstStyle/>
          <a:p>
            <a:endParaRPr lang="en-US"/>
          </a:p>
        </p:txBody>
      </p:sp>
      <p:sp>
        <p:nvSpPr>
          <p:cNvPr id="30" name="Text Placeholder 29">
            <a:extLst>
              <a:ext uri="{FF2B5EF4-FFF2-40B4-BE49-F238E27FC236}">
                <a16:creationId xmlns:a16="http://schemas.microsoft.com/office/drawing/2014/main" id="{8878F790-4198-4AB4-A6B1-BFE114F72AA2}"/>
              </a:ext>
            </a:extLst>
          </p:cNvPr>
          <p:cNvSpPr>
            <a:spLocks noGrp="1"/>
          </p:cNvSpPr>
          <p:nvPr>
            <p:ph type="body" sz="quarter" idx="15"/>
          </p:nvPr>
        </p:nvSpPr>
        <p:spPr/>
        <p:txBody>
          <a:bodyPr/>
          <a:lstStyle/>
          <a:p>
            <a:endParaRPr lang="en-US"/>
          </a:p>
        </p:txBody>
      </p:sp>
      <p:sp>
        <p:nvSpPr>
          <p:cNvPr id="6" name="Title 5">
            <a:extLst>
              <a:ext uri="{FF2B5EF4-FFF2-40B4-BE49-F238E27FC236}">
                <a16:creationId xmlns:a16="http://schemas.microsoft.com/office/drawing/2014/main" id="{196F7678-A0ED-4A84-8835-D38DE69228E8}"/>
              </a:ext>
            </a:extLst>
          </p:cNvPr>
          <p:cNvSpPr>
            <a:spLocks noGrp="1"/>
          </p:cNvSpPr>
          <p:nvPr>
            <p:ph type="title"/>
          </p:nvPr>
        </p:nvSpPr>
        <p:spPr/>
        <p:txBody>
          <a:bodyPr/>
          <a:lstStyle/>
          <a:p>
            <a:r>
              <a:rPr lang="en-US" sz="3600" dirty="0"/>
              <a:t>Context: Learning Health System</a:t>
            </a:r>
          </a:p>
        </p:txBody>
      </p:sp>
      <p:sp>
        <p:nvSpPr>
          <p:cNvPr id="10" name="Content Placeholder 9">
            <a:extLst>
              <a:ext uri="{FF2B5EF4-FFF2-40B4-BE49-F238E27FC236}">
                <a16:creationId xmlns:a16="http://schemas.microsoft.com/office/drawing/2014/main" id="{32977DC1-8D77-41B6-B23C-D5881E5D6FBB}"/>
              </a:ext>
            </a:extLst>
          </p:cNvPr>
          <p:cNvSpPr>
            <a:spLocks noGrp="1"/>
          </p:cNvSpPr>
          <p:nvPr>
            <p:ph sz="quarter" idx="19"/>
          </p:nvPr>
        </p:nvSpPr>
        <p:spPr/>
        <p:txBody>
          <a:bodyPr/>
          <a:lstStyle/>
          <a:p>
            <a:r>
              <a:rPr lang="en-US" sz="2800" dirty="0"/>
              <a:t>Partnership between Research and Care Delivery aimed at cutting out the middle layers of the Research </a:t>
            </a:r>
            <a:r>
              <a:rPr lang="en-US" sz="2800" dirty="0">
                <a:sym typeface="Wingdings" panose="05000000000000000000" pitchFamily="2" charset="2"/>
              </a:rPr>
              <a:t> Dissemination  Practice cycle.</a:t>
            </a:r>
          </a:p>
          <a:p>
            <a:pPr lvl="1"/>
            <a:r>
              <a:rPr lang="en-US" sz="2800" dirty="0">
                <a:sym typeface="Wingdings" panose="05000000000000000000" pitchFamily="2" charset="2"/>
              </a:rPr>
              <a:t>Not Research</a:t>
            </a:r>
          </a:p>
          <a:p>
            <a:pPr lvl="1"/>
            <a:r>
              <a:rPr lang="en-US" sz="2800" dirty="0">
                <a:sym typeface="Wingdings" panose="05000000000000000000" pitchFamily="2" charset="2"/>
              </a:rPr>
              <a:t>Aims at leveraging data to optimize care delivery</a:t>
            </a:r>
          </a:p>
          <a:p>
            <a:r>
              <a:rPr lang="en-US" sz="2800" dirty="0"/>
              <a:t>Care Management “ensures patients receive timely and appropriate care and supports utilization management activities.”</a:t>
            </a:r>
          </a:p>
          <a:p>
            <a:r>
              <a:rPr lang="en-US" sz="2800" dirty="0"/>
              <a:t>KPWA LHS Goal: reduce inpatient admissions by 2%</a:t>
            </a:r>
          </a:p>
        </p:txBody>
      </p:sp>
      <p:sp>
        <p:nvSpPr>
          <p:cNvPr id="7" name="Slide Number Placeholder 6">
            <a:extLst>
              <a:ext uri="{FF2B5EF4-FFF2-40B4-BE49-F238E27FC236}">
                <a16:creationId xmlns:a16="http://schemas.microsoft.com/office/drawing/2014/main" id="{D44A96A6-A317-455E-A84C-717EDE44CA65}"/>
              </a:ext>
            </a:extLst>
          </p:cNvPr>
          <p:cNvSpPr>
            <a:spLocks noGrp="1"/>
          </p:cNvSpPr>
          <p:nvPr>
            <p:ph type="sldNum" sz="quarter" idx="4"/>
          </p:nvPr>
        </p:nvSpPr>
        <p:spPr/>
        <p:txBody>
          <a:bodyPr/>
          <a:lstStyle/>
          <a:p>
            <a:fld id="{8C8B385D-DF67-E241-B0BF-76B80A8E743B}" type="slidenum">
              <a:rPr lang="en-US" smtClean="0"/>
              <a:pPr/>
              <a:t>4</a:t>
            </a:fld>
            <a:endParaRPr lang="en-US" dirty="0"/>
          </a:p>
        </p:txBody>
      </p:sp>
    </p:spTree>
    <p:extLst>
      <p:ext uri="{BB962C8B-B14F-4D97-AF65-F5344CB8AC3E}">
        <p14:creationId xmlns:p14="http://schemas.microsoft.com/office/powerpoint/2010/main" val="1790581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0ECC5C5-1ADB-49B4-A9D2-7695B77F6128}"/>
              </a:ext>
            </a:extLst>
          </p:cNvPr>
          <p:cNvSpPr>
            <a:spLocks noGrp="1"/>
          </p:cNvSpPr>
          <p:nvPr>
            <p:ph type="body" sz="quarter" idx="14"/>
          </p:nvPr>
        </p:nvSpPr>
        <p:spPr/>
        <p:txBody>
          <a:bodyPr/>
          <a:lstStyle/>
          <a:p>
            <a:endParaRPr lang="en-US"/>
          </a:p>
        </p:txBody>
      </p:sp>
      <p:sp>
        <p:nvSpPr>
          <p:cNvPr id="16" name="Text Placeholder 15">
            <a:extLst>
              <a:ext uri="{FF2B5EF4-FFF2-40B4-BE49-F238E27FC236}">
                <a16:creationId xmlns:a16="http://schemas.microsoft.com/office/drawing/2014/main" id="{EC7ECCA0-1157-412D-B37B-9219D925871D}"/>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31DAC928-E036-4AFA-8CF1-4156C654A61B}"/>
              </a:ext>
            </a:extLst>
          </p:cNvPr>
          <p:cNvSpPr>
            <a:spLocks noGrp="1"/>
          </p:cNvSpPr>
          <p:nvPr>
            <p:ph type="title"/>
          </p:nvPr>
        </p:nvSpPr>
        <p:spPr/>
        <p:txBody>
          <a:bodyPr/>
          <a:lstStyle/>
          <a:p>
            <a:r>
              <a:rPr lang="en-US" sz="3600" dirty="0"/>
              <a:t>Goal: Predict Impending Hospitalizations for Case Manager Intervention</a:t>
            </a:r>
          </a:p>
        </p:txBody>
      </p:sp>
      <p:sp>
        <p:nvSpPr>
          <p:cNvPr id="11" name="Content Placeholder 10">
            <a:extLst>
              <a:ext uri="{FF2B5EF4-FFF2-40B4-BE49-F238E27FC236}">
                <a16:creationId xmlns:a16="http://schemas.microsoft.com/office/drawing/2014/main" id="{BA7141A9-FEF1-4E54-A020-0F5C1132DA2B}"/>
              </a:ext>
            </a:extLst>
          </p:cNvPr>
          <p:cNvSpPr>
            <a:spLocks noGrp="1"/>
          </p:cNvSpPr>
          <p:nvPr>
            <p:ph sz="quarter" idx="19"/>
          </p:nvPr>
        </p:nvSpPr>
        <p:spPr/>
        <p:txBody>
          <a:bodyPr/>
          <a:lstStyle/>
          <a:p>
            <a:r>
              <a:rPr lang="en-US" sz="2800" dirty="0"/>
              <a:t>Strategy: Use Johns Hopkins’ Adjusted Clinical Groups (ACG) software</a:t>
            </a:r>
          </a:p>
          <a:p>
            <a:r>
              <a:rPr lang="en-US" sz="2800" dirty="0"/>
              <a:t>ACG process takes the preceding 12 months worth of claims data as grist for its many useful indices and predictors.</a:t>
            </a:r>
          </a:p>
          <a:p>
            <a:pPr lvl="1"/>
            <a:r>
              <a:rPr lang="en-US" sz="2800" dirty="0"/>
              <a:t>Uses Professional, Institutional and Pharmacy claims</a:t>
            </a:r>
          </a:p>
          <a:p>
            <a:pPr lvl="1"/>
            <a:r>
              <a:rPr lang="en-US" sz="2800" dirty="0"/>
              <a:t>But no clinical data.</a:t>
            </a:r>
          </a:p>
          <a:p>
            <a:pPr lvl="1"/>
            <a:r>
              <a:rPr lang="en-US" sz="2800" dirty="0"/>
              <a:t>Because:</a:t>
            </a:r>
            <a:r>
              <a:rPr lang="en-US" sz="2800" dirty="0">
                <a:sym typeface="Wingdings" panose="05000000000000000000" pitchFamily="2" charset="2"/>
              </a:rPr>
              <a:t> </a:t>
            </a:r>
            <a:r>
              <a:rPr lang="en-US" sz="2800" dirty="0"/>
              <a:t>Marketed to Insurers.</a:t>
            </a:r>
          </a:p>
          <a:p>
            <a:endParaRPr lang="en-US" sz="2800" dirty="0"/>
          </a:p>
        </p:txBody>
      </p:sp>
      <p:sp>
        <p:nvSpPr>
          <p:cNvPr id="7" name="Slide Number Placeholder 6">
            <a:extLst>
              <a:ext uri="{FF2B5EF4-FFF2-40B4-BE49-F238E27FC236}">
                <a16:creationId xmlns:a16="http://schemas.microsoft.com/office/drawing/2014/main" id="{FCD980EF-7B09-4471-9FC1-17C5A4F38778}"/>
              </a:ext>
            </a:extLst>
          </p:cNvPr>
          <p:cNvSpPr>
            <a:spLocks noGrp="1"/>
          </p:cNvSpPr>
          <p:nvPr>
            <p:ph type="sldNum" sz="quarter" idx="4"/>
          </p:nvPr>
        </p:nvSpPr>
        <p:spPr/>
        <p:txBody>
          <a:bodyPr/>
          <a:lstStyle/>
          <a:p>
            <a:fld id="{8C8B385D-DF67-E241-B0BF-76B80A8E743B}" type="slidenum">
              <a:rPr lang="en-US" smtClean="0"/>
              <a:pPr/>
              <a:t>5</a:t>
            </a:fld>
            <a:endParaRPr lang="en-US" dirty="0"/>
          </a:p>
        </p:txBody>
      </p:sp>
    </p:spTree>
    <p:extLst>
      <p:ext uri="{BB962C8B-B14F-4D97-AF65-F5344CB8AC3E}">
        <p14:creationId xmlns:p14="http://schemas.microsoft.com/office/powerpoint/2010/main" val="1573242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59E44840-7339-422E-ACE2-30A1FD3F22A4}"/>
              </a:ext>
            </a:extLst>
          </p:cNvPr>
          <p:cNvSpPr>
            <a:spLocks noGrp="1"/>
          </p:cNvSpPr>
          <p:nvPr>
            <p:ph type="body" sz="quarter" idx="14"/>
          </p:nvPr>
        </p:nvSpPr>
        <p:spPr/>
        <p:txBody>
          <a:bodyPr/>
          <a:lstStyle/>
          <a:p>
            <a:endParaRPr lang="en-US"/>
          </a:p>
        </p:txBody>
      </p:sp>
      <p:sp>
        <p:nvSpPr>
          <p:cNvPr id="16" name="Text Placeholder 15">
            <a:extLst>
              <a:ext uri="{FF2B5EF4-FFF2-40B4-BE49-F238E27FC236}">
                <a16:creationId xmlns:a16="http://schemas.microsoft.com/office/drawing/2014/main" id="{F5351FBA-3787-4AA1-B6A7-273EC4A563E4}"/>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D13EB8A0-21DB-401B-8C44-CBC58CBFCD2C}"/>
              </a:ext>
            </a:extLst>
          </p:cNvPr>
          <p:cNvSpPr>
            <a:spLocks noGrp="1"/>
          </p:cNvSpPr>
          <p:nvPr>
            <p:ph type="title"/>
          </p:nvPr>
        </p:nvSpPr>
        <p:spPr/>
        <p:txBody>
          <a:bodyPr/>
          <a:lstStyle/>
          <a:p>
            <a:r>
              <a:rPr lang="en-US" sz="3200" dirty="0"/>
              <a:t>Side Quest: Can we predict hospitalizations ourselves?</a:t>
            </a:r>
          </a:p>
        </p:txBody>
      </p:sp>
      <p:sp>
        <p:nvSpPr>
          <p:cNvPr id="11" name="Content Placeholder 10">
            <a:extLst>
              <a:ext uri="{FF2B5EF4-FFF2-40B4-BE49-F238E27FC236}">
                <a16:creationId xmlns:a16="http://schemas.microsoft.com/office/drawing/2014/main" id="{4F05128F-1673-4290-AB22-8B83D8235B77}"/>
              </a:ext>
            </a:extLst>
          </p:cNvPr>
          <p:cNvSpPr>
            <a:spLocks noGrp="1"/>
          </p:cNvSpPr>
          <p:nvPr>
            <p:ph sz="quarter" idx="19"/>
          </p:nvPr>
        </p:nvSpPr>
        <p:spPr/>
        <p:txBody>
          <a:bodyPr/>
          <a:lstStyle/>
          <a:p>
            <a:r>
              <a:rPr lang="en-US" sz="2400" dirty="0"/>
              <a:t>Cohort is everyone who had indication of CHF, Diabetes or Renal disease as of April 2016. N = 70,231</a:t>
            </a:r>
          </a:p>
          <a:p>
            <a:r>
              <a:rPr lang="en-US" sz="2400" dirty="0"/>
              <a:t>Data Gathered: over the </a:t>
            </a:r>
            <a:r>
              <a:rPr lang="en-US" sz="2400" b="1" dirty="0"/>
              <a:t>three</a:t>
            </a:r>
            <a:r>
              <a:rPr lang="en-US" sz="2400" dirty="0"/>
              <a:t> months prior to April 2016</a:t>
            </a:r>
          </a:p>
          <a:p>
            <a:pPr lvl="1"/>
            <a:r>
              <a:rPr lang="en-US" sz="2400" dirty="0"/>
              <a:t>Age/Sex</a:t>
            </a:r>
          </a:p>
          <a:p>
            <a:pPr lvl="1"/>
            <a:r>
              <a:rPr lang="en-US" sz="2400" dirty="0"/>
              <a:t>All pharmacy fills (by RxCUI)</a:t>
            </a:r>
          </a:p>
          <a:p>
            <a:pPr lvl="1"/>
            <a:r>
              <a:rPr lang="en-US" sz="2400" dirty="0"/>
              <a:t>All dx codes</a:t>
            </a:r>
          </a:p>
          <a:p>
            <a:pPr lvl="1"/>
            <a:r>
              <a:rPr lang="en-US" sz="2400" dirty="0"/>
              <a:t>All </a:t>
            </a:r>
            <a:r>
              <a:rPr lang="en-US" sz="2400" dirty="0" err="1"/>
              <a:t>px</a:t>
            </a:r>
            <a:r>
              <a:rPr lang="en-US" sz="2400" dirty="0"/>
              <a:t> codes</a:t>
            </a:r>
          </a:p>
          <a:p>
            <a:pPr lvl="1"/>
            <a:r>
              <a:rPr lang="en-US" sz="2400" dirty="0"/>
              <a:t>All VDW lab tests, including the abnormal indicator</a:t>
            </a:r>
          </a:p>
          <a:p>
            <a:pPr lvl="1"/>
            <a:r>
              <a:rPr lang="en-US" sz="2400" dirty="0"/>
              <a:t>All BMI measures, categorized</a:t>
            </a:r>
          </a:p>
          <a:p>
            <a:pPr lvl="1"/>
            <a:r>
              <a:rPr lang="en-US" sz="2400" dirty="0"/>
              <a:t>All blood pressure measures, categorized</a:t>
            </a:r>
          </a:p>
          <a:p>
            <a:endParaRPr lang="en-US" sz="2400" dirty="0"/>
          </a:p>
          <a:p>
            <a:endParaRPr lang="en-US" sz="2400" dirty="0"/>
          </a:p>
        </p:txBody>
      </p:sp>
      <p:sp>
        <p:nvSpPr>
          <p:cNvPr id="7" name="Slide Number Placeholder 6">
            <a:extLst>
              <a:ext uri="{FF2B5EF4-FFF2-40B4-BE49-F238E27FC236}">
                <a16:creationId xmlns:a16="http://schemas.microsoft.com/office/drawing/2014/main" id="{6CE869AE-08DC-4662-80C9-9B3A6D570B91}"/>
              </a:ext>
            </a:extLst>
          </p:cNvPr>
          <p:cNvSpPr>
            <a:spLocks noGrp="1"/>
          </p:cNvSpPr>
          <p:nvPr>
            <p:ph type="sldNum" sz="quarter" idx="4"/>
          </p:nvPr>
        </p:nvSpPr>
        <p:spPr/>
        <p:txBody>
          <a:bodyPr/>
          <a:lstStyle/>
          <a:p>
            <a:fld id="{8C8B385D-DF67-E241-B0BF-76B80A8E743B}" type="slidenum">
              <a:rPr lang="en-US" smtClean="0"/>
              <a:pPr/>
              <a:t>6</a:t>
            </a:fld>
            <a:endParaRPr lang="en-US" dirty="0"/>
          </a:p>
        </p:txBody>
      </p:sp>
    </p:spTree>
    <p:extLst>
      <p:ext uri="{BB962C8B-B14F-4D97-AF65-F5344CB8AC3E}">
        <p14:creationId xmlns:p14="http://schemas.microsoft.com/office/powerpoint/2010/main" val="4228170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5020DB-3E5A-4A31-AA60-C1E8E3D75E6A}"/>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F6270E81-38E2-4EBD-B19B-43AEF2A5C1AB}"/>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DE8251F7-5B66-49C1-9062-08BE9D301856}"/>
              </a:ext>
            </a:extLst>
          </p:cNvPr>
          <p:cNvSpPr>
            <a:spLocks noGrp="1"/>
          </p:cNvSpPr>
          <p:nvPr>
            <p:ph type="title"/>
          </p:nvPr>
        </p:nvSpPr>
        <p:spPr/>
        <p:txBody>
          <a:bodyPr/>
          <a:lstStyle/>
          <a:p>
            <a:r>
              <a:rPr lang="en-US" dirty="0"/>
              <a:t>We Mashed The Data All Together In A Single Table</a:t>
            </a:r>
          </a:p>
        </p:txBody>
      </p:sp>
      <p:sp>
        <p:nvSpPr>
          <p:cNvPr id="6" name="Slide Number Placeholder 5">
            <a:extLst>
              <a:ext uri="{FF2B5EF4-FFF2-40B4-BE49-F238E27FC236}">
                <a16:creationId xmlns:a16="http://schemas.microsoft.com/office/drawing/2014/main" id="{353C6F5A-FDF1-4198-8F8B-1B44CA0D8FE0}"/>
              </a:ext>
            </a:extLst>
          </p:cNvPr>
          <p:cNvSpPr>
            <a:spLocks noGrp="1"/>
          </p:cNvSpPr>
          <p:nvPr>
            <p:ph type="sldNum" sz="quarter" idx="4"/>
          </p:nvPr>
        </p:nvSpPr>
        <p:spPr/>
        <p:txBody>
          <a:bodyPr/>
          <a:lstStyle/>
          <a:p>
            <a:fld id="{8C8B385D-DF67-E241-B0BF-76B80A8E743B}" type="slidenum">
              <a:rPr lang="en-US" smtClean="0"/>
              <a:pPr/>
              <a:t>7</a:t>
            </a:fld>
            <a:endParaRPr lang="en-US" dirty="0"/>
          </a:p>
        </p:txBody>
      </p:sp>
      <p:graphicFrame>
        <p:nvGraphicFramePr>
          <p:cNvPr id="7" name="Content Placeholder 6">
            <a:extLst>
              <a:ext uri="{FF2B5EF4-FFF2-40B4-BE49-F238E27FC236}">
                <a16:creationId xmlns:a16="http://schemas.microsoft.com/office/drawing/2014/main" id="{486023DA-1AC3-46C0-8F85-2DB5009F92AB}"/>
              </a:ext>
            </a:extLst>
          </p:cNvPr>
          <p:cNvGraphicFramePr>
            <a:graphicFrameLocks noGrp="1"/>
          </p:cNvGraphicFramePr>
          <p:nvPr>
            <p:ph sz="quarter" idx="19"/>
            <p:extLst>
              <p:ext uri="{D42A27DB-BD31-4B8C-83A1-F6EECF244321}">
                <p14:modId xmlns:p14="http://schemas.microsoft.com/office/powerpoint/2010/main" val="2133363987"/>
              </p:ext>
            </p:extLst>
          </p:nvPr>
        </p:nvGraphicFramePr>
        <p:xfrm>
          <a:off x="876299" y="1762125"/>
          <a:ext cx="10022609" cy="3650364"/>
        </p:xfrm>
        <a:graphic>
          <a:graphicData uri="http://schemas.openxmlformats.org/drawingml/2006/table">
            <a:tbl>
              <a:tblPr firstRow="1" firstCol="1" bandRow="1">
                <a:tableStyleId>{5202B0CA-FC54-4496-8BCA-5EF66A818D29}</a:tableStyleId>
              </a:tblPr>
              <a:tblGrid>
                <a:gridCol w="1148960">
                  <a:extLst>
                    <a:ext uri="{9D8B030D-6E8A-4147-A177-3AD203B41FA5}">
                      <a16:colId xmlns:a16="http://schemas.microsoft.com/office/drawing/2014/main" val="2134967052"/>
                    </a:ext>
                  </a:extLst>
                </a:gridCol>
                <a:gridCol w="1271017">
                  <a:extLst>
                    <a:ext uri="{9D8B030D-6E8A-4147-A177-3AD203B41FA5}">
                      <a16:colId xmlns:a16="http://schemas.microsoft.com/office/drawing/2014/main" val="3020824888"/>
                    </a:ext>
                  </a:extLst>
                </a:gridCol>
                <a:gridCol w="1526318">
                  <a:extLst>
                    <a:ext uri="{9D8B030D-6E8A-4147-A177-3AD203B41FA5}">
                      <a16:colId xmlns:a16="http://schemas.microsoft.com/office/drawing/2014/main" val="2538902778"/>
                    </a:ext>
                  </a:extLst>
                </a:gridCol>
                <a:gridCol w="1385504">
                  <a:extLst>
                    <a:ext uri="{9D8B030D-6E8A-4147-A177-3AD203B41FA5}">
                      <a16:colId xmlns:a16="http://schemas.microsoft.com/office/drawing/2014/main" val="2544409034"/>
                    </a:ext>
                  </a:extLst>
                </a:gridCol>
                <a:gridCol w="1090001">
                  <a:extLst>
                    <a:ext uri="{9D8B030D-6E8A-4147-A177-3AD203B41FA5}">
                      <a16:colId xmlns:a16="http://schemas.microsoft.com/office/drawing/2014/main" val="594394526"/>
                    </a:ext>
                  </a:extLst>
                </a:gridCol>
                <a:gridCol w="3600809">
                  <a:extLst>
                    <a:ext uri="{9D8B030D-6E8A-4147-A177-3AD203B41FA5}">
                      <a16:colId xmlns:a16="http://schemas.microsoft.com/office/drawing/2014/main" val="319876055"/>
                    </a:ext>
                  </a:extLst>
                </a:gridCol>
              </a:tblGrid>
              <a:tr h="170352">
                <a:tc>
                  <a:txBody>
                    <a:bodyPr/>
                    <a:lstStyle/>
                    <a:p>
                      <a:pPr marL="0" marR="0">
                        <a:lnSpc>
                          <a:spcPct val="107000"/>
                        </a:lnSpc>
                        <a:spcBef>
                          <a:spcPts val="0"/>
                        </a:spcBef>
                        <a:spcAft>
                          <a:spcPts val="0"/>
                        </a:spcAft>
                      </a:pPr>
                      <a:r>
                        <a:rPr lang="en-US" sz="2000">
                          <a:effectLst/>
                        </a:rPr>
                        <a:t>Person</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a:effectLst/>
                        </a:rPr>
                        <a:t>Date</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dirty="0">
                          <a:effectLst/>
                        </a:rPr>
                        <a:t>Type</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dirty="0">
                          <a:effectLst/>
                        </a:rPr>
                        <a:t>Code</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a:effectLst/>
                        </a:rPr>
                        <a:t>Result</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a:effectLst/>
                        </a:rPr>
                        <a:t>Comments</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4282871700"/>
                  </a:ext>
                </a:extLst>
              </a:tr>
              <a:tr h="326701">
                <a:tc>
                  <a:txBody>
                    <a:bodyPr/>
                    <a:lstStyle/>
                    <a:p>
                      <a:pPr marL="0" marR="0">
                        <a:lnSpc>
                          <a:spcPct val="107000"/>
                        </a:lnSpc>
                        <a:spcBef>
                          <a:spcPts val="0"/>
                        </a:spcBef>
                        <a:spcAft>
                          <a:spcPts val="0"/>
                        </a:spcAft>
                      </a:pPr>
                      <a:r>
                        <a:rPr lang="en-US" sz="2000">
                          <a:effectLst/>
                        </a:rPr>
                        <a:t>Patty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::DOB::</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agegender</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dirty="0">
                          <a:effectLst/>
                        </a:rPr>
                        <a:t>60to64_F</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endParaRPr lang="en-US" sz="3200">
                        <a:effectLst/>
                        <a:latin typeface="Calibri" panose="020F0502020204030204" pitchFamily="34" charset="0"/>
                      </a:endParaRPr>
                    </a:p>
                  </a:txBody>
                  <a:tcPr marL="41094" marR="41094" marT="0" marB="0"/>
                </a:tc>
                <a:tc>
                  <a:txBody>
                    <a:bodyPr/>
                    <a:lstStyle/>
                    <a:p>
                      <a:pPr marL="0" marR="0">
                        <a:lnSpc>
                          <a:spcPct val="107000"/>
                        </a:lnSpc>
                        <a:spcBef>
                          <a:spcPts val="0"/>
                        </a:spcBef>
                        <a:spcAft>
                          <a:spcPts val="0"/>
                        </a:spcAft>
                      </a:pPr>
                      <a:r>
                        <a:rPr lang="en-US" sz="2000">
                          <a:effectLst/>
                        </a:rPr>
                        <a:t>Woman between ages of 60 &amp; 64</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3951577775"/>
                  </a:ext>
                </a:extLst>
              </a:tr>
              <a:tr h="326701">
                <a:tc>
                  <a:txBody>
                    <a:bodyPr/>
                    <a:lstStyle/>
                    <a:p>
                      <a:pPr marL="0" marR="0">
                        <a:lnSpc>
                          <a:spcPct val="107000"/>
                        </a:lnSpc>
                        <a:spcBef>
                          <a:spcPts val="0"/>
                        </a:spcBef>
                        <a:spcAft>
                          <a:spcPts val="0"/>
                        </a:spcAft>
                      </a:pPr>
                      <a:r>
                        <a:rPr lang="en-US" sz="2000">
                          <a:effectLst/>
                        </a:rPr>
                        <a:t>Patty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5/3/2016</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lab</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PT:NL</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15</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a:effectLst/>
                        </a:rPr>
                        <a:t>Prothrombin time: normal range</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700341389"/>
                  </a:ext>
                </a:extLst>
              </a:tr>
              <a:tr h="326701">
                <a:tc>
                  <a:txBody>
                    <a:bodyPr/>
                    <a:lstStyle/>
                    <a:p>
                      <a:pPr marL="0" marR="0">
                        <a:lnSpc>
                          <a:spcPct val="107000"/>
                        </a:lnSpc>
                        <a:spcBef>
                          <a:spcPts val="0"/>
                        </a:spcBef>
                        <a:spcAft>
                          <a:spcPts val="0"/>
                        </a:spcAft>
                      </a:pPr>
                      <a:r>
                        <a:rPr lang="en-US" sz="2000">
                          <a:effectLst/>
                        </a:rPr>
                        <a:t>Patty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5/3/2016</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lab</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INR:NL</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dirty="0">
                          <a:effectLst/>
                        </a:rPr>
                        <a:t>1.2</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a:effectLst/>
                        </a:rPr>
                        <a:t>International ratio: normal range</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2887590341"/>
                  </a:ext>
                </a:extLst>
              </a:tr>
              <a:tr h="170352">
                <a:tc>
                  <a:txBody>
                    <a:bodyPr/>
                    <a:lstStyle/>
                    <a:p>
                      <a:pPr marL="0" marR="0">
                        <a:lnSpc>
                          <a:spcPct val="107000"/>
                        </a:lnSpc>
                        <a:spcBef>
                          <a:spcPts val="0"/>
                        </a:spcBef>
                        <a:spcAft>
                          <a:spcPts val="0"/>
                        </a:spcAft>
                      </a:pPr>
                      <a:r>
                        <a:rPr lang="en-US" sz="2000">
                          <a:effectLst/>
                        </a:rPr>
                        <a:t>Patty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5/3/2016</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dirty="0" err="1">
                          <a:effectLst/>
                        </a:rPr>
                        <a:t>bp</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high</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130/76</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a:effectLst/>
                        </a:rPr>
                        <a:t>Blood pressure: high category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4203431597"/>
                  </a:ext>
                </a:extLst>
              </a:tr>
              <a:tr h="170352">
                <a:tc>
                  <a:txBody>
                    <a:bodyPr/>
                    <a:lstStyle/>
                    <a:p>
                      <a:pPr marL="0" marR="0">
                        <a:lnSpc>
                          <a:spcPct val="107000"/>
                        </a:lnSpc>
                        <a:spcBef>
                          <a:spcPts val="0"/>
                        </a:spcBef>
                        <a:spcAft>
                          <a:spcPts val="0"/>
                        </a:spcAft>
                      </a:pPr>
                      <a:r>
                        <a:rPr lang="en-US" sz="2000">
                          <a:effectLst/>
                        </a:rPr>
                        <a:t>Patty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6/8/2016</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dirty="0">
                          <a:effectLst/>
                        </a:rPr>
                        <a:t>Rx</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310429</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endParaRPr lang="en-US" sz="3200" dirty="0">
                        <a:effectLst/>
                        <a:latin typeface="Calibri" panose="020F0502020204030204" pitchFamily="34" charset="0"/>
                      </a:endParaRPr>
                    </a:p>
                  </a:txBody>
                  <a:tcPr marL="41094" marR="41094" marT="0" marB="0"/>
                </a:tc>
                <a:tc>
                  <a:txBody>
                    <a:bodyPr/>
                    <a:lstStyle/>
                    <a:p>
                      <a:pPr marL="0" marR="0">
                        <a:lnSpc>
                          <a:spcPct val="107000"/>
                        </a:lnSpc>
                        <a:spcBef>
                          <a:spcPts val="0"/>
                        </a:spcBef>
                        <a:spcAft>
                          <a:spcPts val="0"/>
                        </a:spcAft>
                      </a:pPr>
                      <a:r>
                        <a:rPr lang="en-US" sz="2000">
                          <a:effectLst/>
                        </a:rPr>
                        <a:t>Furosemide 20mg tab</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3208940887"/>
                  </a:ext>
                </a:extLst>
              </a:tr>
              <a:tr h="326701">
                <a:tc>
                  <a:txBody>
                    <a:bodyPr/>
                    <a:lstStyle/>
                    <a:p>
                      <a:pPr marL="0" marR="0">
                        <a:lnSpc>
                          <a:spcPct val="107000"/>
                        </a:lnSpc>
                        <a:spcBef>
                          <a:spcPts val="0"/>
                        </a:spcBef>
                        <a:spcAft>
                          <a:spcPts val="0"/>
                        </a:spcAft>
                      </a:pPr>
                      <a:r>
                        <a:rPr lang="en-US" sz="2000">
                          <a:effectLst/>
                        </a:rPr>
                        <a:t>Patty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6/8/2016</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dirty="0" err="1">
                          <a:effectLst/>
                        </a:rPr>
                        <a:t>Dx</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Z85.820</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endParaRPr lang="en-US" sz="3200">
                        <a:effectLst/>
                        <a:latin typeface="Calibri" panose="020F0502020204030204" pitchFamily="34" charset="0"/>
                      </a:endParaRPr>
                    </a:p>
                  </a:txBody>
                  <a:tcPr marL="41094" marR="41094" marT="0" marB="0"/>
                </a:tc>
                <a:tc>
                  <a:txBody>
                    <a:bodyPr/>
                    <a:lstStyle/>
                    <a:p>
                      <a:pPr marL="0" marR="0">
                        <a:lnSpc>
                          <a:spcPct val="107000"/>
                        </a:lnSpc>
                        <a:spcBef>
                          <a:spcPts val="0"/>
                        </a:spcBef>
                        <a:spcAft>
                          <a:spcPts val="0"/>
                        </a:spcAft>
                      </a:pPr>
                      <a:r>
                        <a:rPr lang="en-US" sz="2000" dirty="0">
                          <a:effectLst/>
                        </a:rPr>
                        <a:t>Personal history of malignant melanoma of skin</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3799789667"/>
                  </a:ext>
                </a:extLst>
              </a:tr>
            </a:tbl>
          </a:graphicData>
        </a:graphic>
      </p:graphicFrame>
    </p:spTree>
    <p:extLst>
      <p:ext uri="{BB962C8B-B14F-4D97-AF65-F5344CB8AC3E}">
        <p14:creationId xmlns:p14="http://schemas.microsoft.com/office/powerpoint/2010/main" val="11683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F423D-35D5-4DCF-A24F-1BDD488A2CB0}"/>
              </a:ext>
            </a:extLst>
          </p:cNvPr>
          <p:cNvSpPr>
            <a:spLocks noGrp="1"/>
          </p:cNvSpPr>
          <p:nvPr>
            <p:ph type="title"/>
          </p:nvPr>
        </p:nvSpPr>
        <p:spPr/>
        <p:txBody>
          <a:bodyPr/>
          <a:lstStyle/>
          <a:p>
            <a:r>
              <a:rPr lang="en-US" sz="3200" dirty="0"/>
              <a:t>ML </a:t>
            </a:r>
            <a:r>
              <a:rPr lang="en-US" sz="3200" dirty="0" err="1"/>
              <a:t>Boogyman</a:t>
            </a:r>
            <a:r>
              <a:rPr lang="en-US" sz="3200" dirty="0"/>
              <a:t>: Overfitting</a:t>
            </a:r>
          </a:p>
        </p:txBody>
      </p:sp>
      <p:sp>
        <p:nvSpPr>
          <p:cNvPr id="3" name="Content Placeholder 2">
            <a:extLst>
              <a:ext uri="{FF2B5EF4-FFF2-40B4-BE49-F238E27FC236}">
                <a16:creationId xmlns:a16="http://schemas.microsoft.com/office/drawing/2014/main" id="{36251271-0D72-45EB-8C78-7E218D6AEDC7}"/>
              </a:ext>
            </a:extLst>
          </p:cNvPr>
          <p:cNvSpPr>
            <a:spLocks noGrp="1"/>
          </p:cNvSpPr>
          <p:nvPr>
            <p:ph idx="1"/>
          </p:nvPr>
        </p:nvSpPr>
        <p:spPr/>
        <p:txBody>
          <a:bodyPr>
            <a:noAutofit/>
          </a:bodyPr>
          <a:lstStyle/>
          <a:p>
            <a:r>
              <a:rPr lang="en-US" sz="2400" dirty="0"/>
              <a:t>Even when you know what you’re doing, there’s a ton of iterating in this work.</a:t>
            </a:r>
          </a:p>
          <a:p>
            <a:pPr lvl="1"/>
            <a:r>
              <a:rPr lang="en-US" sz="2400" dirty="0"/>
              <a:t>Parameter tweaking</a:t>
            </a:r>
          </a:p>
          <a:p>
            <a:pPr lvl="1"/>
            <a:r>
              <a:rPr lang="en-US" sz="2400" dirty="0"/>
              <a:t>Feature engineering</a:t>
            </a:r>
          </a:p>
          <a:p>
            <a:r>
              <a:rPr lang="en-US" sz="2400" dirty="0"/>
              <a:t>Poses the risk that you will essentially torture your models until they “memorize” your training data.</a:t>
            </a:r>
          </a:p>
          <a:p>
            <a:pPr lvl="1"/>
            <a:r>
              <a:rPr lang="en-US" sz="2400" dirty="0"/>
              <a:t>Which makes for excellent stats &amp; demos—on your training data.</a:t>
            </a:r>
          </a:p>
          <a:p>
            <a:pPr lvl="1"/>
            <a:r>
              <a:rPr lang="en-US" sz="2400" dirty="0"/>
              <a:t>And horrible performance in new samples.</a:t>
            </a:r>
          </a:p>
          <a:p>
            <a:r>
              <a:rPr lang="en-US" sz="2400" dirty="0"/>
              <a:t>In the olden days, you’d have to be </a:t>
            </a:r>
            <a:r>
              <a:rPr lang="en-US" sz="2400" b="1" dirty="0"/>
              <a:t>very</a:t>
            </a:r>
            <a:r>
              <a:rPr lang="en-US" sz="2400" dirty="0"/>
              <a:t> stingy with the amount of iterating you could do and still rely on the logic of significance testing to make the argument that your results should generalize to new samples.</a:t>
            </a:r>
          </a:p>
        </p:txBody>
      </p:sp>
    </p:spTree>
    <p:extLst>
      <p:ext uri="{BB962C8B-B14F-4D97-AF65-F5344CB8AC3E}">
        <p14:creationId xmlns:p14="http://schemas.microsoft.com/office/powerpoint/2010/main" val="3316928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E94C9F-7386-4918-8F26-EBC82B6B7373}"/>
              </a:ext>
            </a:extLst>
          </p:cNvPr>
          <p:cNvPicPr>
            <a:picLocks noChangeAspect="1"/>
          </p:cNvPicPr>
          <p:nvPr/>
        </p:nvPicPr>
        <p:blipFill>
          <a:blip r:embed="rId3"/>
          <a:stretch>
            <a:fillRect/>
          </a:stretch>
        </p:blipFill>
        <p:spPr>
          <a:xfrm>
            <a:off x="924375" y="360676"/>
            <a:ext cx="7437983" cy="6229310"/>
          </a:xfrm>
          <a:prstGeom prst="rect">
            <a:avLst/>
          </a:prstGeom>
        </p:spPr>
      </p:pic>
      <p:sp>
        <p:nvSpPr>
          <p:cNvPr id="2" name="Title 1">
            <a:extLst>
              <a:ext uri="{FF2B5EF4-FFF2-40B4-BE49-F238E27FC236}">
                <a16:creationId xmlns:a16="http://schemas.microsoft.com/office/drawing/2014/main" id="{E5D189F2-2F76-4A2D-A57D-B07DF44FFFCC}"/>
              </a:ext>
            </a:extLst>
          </p:cNvPr>
          <p:cNvSpPr>
            <a:spLocks noGrp="1"/>
          </p:cNvSpPr>
          <p:nvPr>
            <p:ph type="title"/>
          </p:nvPr>
        </p:nvSpPr>
        <p:spPr>
          <a:xfrm>
            <a:off x="8174182" y="758952"/>
            <a:ext cx="3860800" cy="4041648"/>
          </a:xfrm>
        </p:spPr>
        <p:txBody>
          <a:bodyPr vert="horz" lIns="91440" tIns="45720" rIns="91440" bIns="45720" rtlCol="0" anchor="b">
            <a:normAutofit/>
          </a:bodyPr>
          <a:lstStyle/>
          <a:p>
            <a:pPr>
              <a:lnSpc>
                <a:spcPct val="85000"/>
              </a:lnSpc>
            </a:pPr>
            <a:r>
              <a:rPr lang="en-US" dirty="0">
                <a:solidFill>
                  <a:srgbClr val="FFFFFF"/>
                </a:solidFill>
              </a:rPr>
              <a:t>Solution: Divide into Development and Validation Portions</a:t>
            </a:r>
          </a:p>
        </p:txBody>
      </p:sp>
      <p:sp>
        <p:nvSpPr>
          <p:cNvPr id="17" name="Content Placeholder 10">
            <a:extLst>
              <a:ext uri="{FF2B5EF4-FFF2-40B4-BE49-F238E27FC236}">
                <a16:creationId xmlns:a16="http://schemas.microsoft.com/office/drawing/2014/main" id="{DF4958DA-DB54-4F7F-A729-8A4D37C3D69D}"/>
              </a:ext>
            </a:extLst>
          </p:cNvPr>
          <p:cNvSpPr txBox="1">
            <a:spLocks/>
          </p:cNvSpPr>
          <p:nvPr/>
        </p:nvSpPr>
        <p:spPr>
          <a:xfrm>
            <a:off x="8713076" y="1549561"/>
            <a:ext cx="3237186" cy="4152900"/>
          </a:xfrm>
          <a:prstGeom prst="rect">
            <a:avLst/>
          </a:prstGeom>
        </p:spPr>
        <p:txBody>
          <a:bodyPr/>
          <a:lstStyle>
            <a:lvl1pPr marL="228554"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1pPr>
            <a:lvl2pPr marL="685663" indent="-228554" algn="l" defTabSz="914217" rtl="0" eaLnBrk="1" latinLnBrk="0" hangingPunct="1">
              <a:lnSpc>
                <a:spcPct val="100000"/>
              </a:lnSpc>
              <a:spcBef>
                <a:spcPts val="300"/>
              </a:spcBef>
              <a:spcAft>
                <a:spcPts val="300"/>
              </a:spcAft>
              <a:buSzPct val="80000"/>
              <a:buFont typeface="Wingdings" charset="2"/>
              <a:buChar char="§"/>
              <a:defRPr sz="1800" kern="1200">
                <a:solidFill>
                  <a:schemeClr val="tx1">
                    <a:lumMod val="85000"/>
                    <a:lumOff val="15000"/>
                  </a:schemeClr>
                </a:solidFill>
                <a:latin typeface="+mn-lt"/>
                <a:ea typeface="+mn-ea"/>
                <a:cs typeface="+mn-cs"/>
              </a:defRPr>
            </a:lvl2pPr>
            <a:lvl3pPr marL="1142771"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599880" indent="-228554" algn="l" defTabSz="914217" rtl="0" eaLnBrk="1" latinLnBrk="0" hangingPunct="1">
              <a:lnSpc>
                <a:spcPct val="100000"/>
              </a:lnSpc>
              <a:spcBef>
                <a:spcPts val="300"/>
              </a:spcBef>
              <a:spcAft>
                <a:spcPts val="300"/>
              </a:spcAft>
              <a:buSzPct val="80000"/>
              <a:buFont typeface="Wingdings" charset="2"/>
              <a:buChar char="§"/>
              <a:defRPr sz="1800" kern="1200">
                <a:solidFill>
                  <a:schemeClr val="tx1">
                    <a:lumMod val="85000"/>
                    <a:lumOff val="15000"/>
                  </a:schemeClr>
                </a:solidFill>
                <a:latin typeface="+mn-lt"/>
                <a:ea typeface="+mn-ea"/>
                <a:cs typeface="+mn-cs"/>
              </a:defRPr>
            </a:lvl4pPr>
            <a:lvl5pPr marL="2056989"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dirty="0"/>
              <a:t>Solution: Divide Into Development and Validation Portions</a:t>
            </a:r>
          </a:p>
        </p:txBody>
      </p:sp>
    </p:spTree>
    <p:extLst>
      <p:ext uri="{BB962C8B-B14F-4D97-AF65-F5344CB8AC3E}">
        <p14:creationId xmlns:p14="http://schemas.microsoft.com/office/powerpoint/2010/main" val="1211483213"/>
      </p:ext>
    </p:extLst>
  </p:cSld>
  <p:clrMapOvr>
    <a:masterClrMapping/>
  </p:clrMapOvr>
</p:sld>
</file>

<file path=ppt/theme/theme1.xml><?xml version="1.0" encoding="utf-8"?>
<a:theme xmlns:a="http://schemas.openxmlformats.org/drawingml/2006/main" name="Title - Texture Gradient">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 Basic Gradient">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itle - Photo">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ransition">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itle - Basic Solid">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ontent">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Full Blank Slide">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kp_ppt_template</Template>
  <TotalTime>627</TotalTime>
  <Words>1908</Words>
  <Application>Microsoft Office PowerPoint</Application>
  <PresentationFormat>Widescreen</PresentationFormat>
  <Paragraphs>193</Paragraphs>
  <Slides>13</Slides>
  <Notes>13</Notes>
  <HiddenSlides>2</HiddenSlides>
  <MMClips>0</MMClips>
  <ScaleCrop>false</ScaleCrop>
  <HeadingPairs>
    <vt:vector size="6" baseType="variant">
      <vt:variant>
        <vt:lpstr>Fonts Used</vt:lpstr>
      </vt:variant>
      <vt:variant>
        <vt:i4>4</vt:i4>
      </vt:variant>
      <vt:variant>
        <vt:lpstr>Theme</vt:lpstr>
      </vt:variant>
      <vt:variant>
        <vt:i4>7</vt:i4>
      </vt:variant>
      <vt:variant>
        <vt:lpstr>Slide Titles</vt:lpstr>
      </vt:variant>
      <vt:variant>
        <vt:i4>13</vt:i4>
      </vt:variant>
    </vt:vector>
  </HeadingPairs>
  <TitlesOfParts>
    <vt:vector size="24" baseType="lpstr">
      <vt:lpstr>Arial</vt:lpstr>
      <vt:lpstr>Calibri</vt:lpstr>
      <vt:lpstr>Times New Roman</vt:lpstr>
      <vt:lpstr>Wingdings</vt:lpstr>
      <vt:lpstr>Title - Texture Gradient</vt:lpstr>
      <vt:lpstr>Title - Basic Gradient</vt:lpstr>
      <vt:lpstr>Title - Photo</vt:lpstr>
      <vt:lpstr>Transition</vt:lpstr>
      <vt:lpstr>Title - Basic Solid</vt:lpstr>
      <vt:lpstr>Content</vt:lpstr>
      <vt:lpstr>Full Blank Slide</vt:lpstr>
      <vt:lpstr>DIY Analytics for HMOs: How You Can And Why You Should</vt:lpstr>
      <vt:lpstr>“Data is the new oil”</vt:lpstr>
      <vt:lpstr>The Good News</vt:lpstr>
      <vt:lpstr>Context: Learning Health System</vt:lpstr>
      <vt:lpstr>Goal: Predict Impending Hospitalizations for Case Manager Intervention</vt:lpstr>
      <vt:lpstr>Side Quest: Can we predict hospitalizations ourselves?</vt:lpstr>
      <vt:lpstr>We Mashed The Data All Together In A Single Table</vt:lpstr>
      <vt:lpstr>ML Boogyman: Overfitting</vt:lpstr>
      <vt:lpstr>Solution: Divide into Development and Validation Portions</vt:lpstr>
      <vt:lpstr>Development Process:</vt:lpstr>
      <vt:lpstr>Evaluation</vt:lpstr>
      <vt:lpstr>Full Validation Sample</vt:lpstr>
      <vt:lpstr>First 300 People Only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HMOS</dc:title>
  <dc:creator>Pardee, Roy</dc:creator>
  <cp:lastModifiedBy>Pardee, Roy</cp:lastModifiedBy>
  <cp:revision>61</cp:revision>
  <dcterms:created xsi:type="dcterms:W3CDTF">2019-02-21T15:22:51Z</dcterms:created>
  <dcterms:modified xsi:type="dcterms:W3CDTF">2019-03-02T19:03:13Z</dcterms:modified>
</cp:coreProperties>
</file>