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0" y="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2" y="1753437"/>
              <a:ext cx="459599" cy="2952978"/>
              <a:chOff x="5427640" y="1844409"/>
              <a:chExt cx="460134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0" y="234923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8889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8889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                 4	        1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 	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                2	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5"/>
            <a:ext cx="3871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268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Rodrigo Pardo</cp:lastModifiedBy>
  <cp:revision>60</cp:revision>
  <cp:lastPrinted>2015-10-07T21:36:22Z</cp:lastPrinted>
  <dcterms:created xsi:type="dcterms:W3CDTF">2003-12-08T11:02:30Z</dcterms:created>
  <dcterms:modified xsi:type="dcterms:W3CDTF">2021-03-11T01:36:57Z</dcterms:modified>
</cp:coreProperties>
</file>