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61" d="100"/>
          <a:sy n="61" d="100"/>
        </p:scale>
        <p:origin x="36" y="1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ardo" userId="ca73a719334f79d7" providerId="LiveId" clId="{C1EE5B76-23FE-4D3F-9345-DA88545CA3E7}"/>
    <pc:docChg chg="custSel modSld">
      <pc:chgData name="Rodrigo Pardo" userId="ca73a719334f79d7" providerId="LiveId" clId="{C1EE5B76-23FE-4D3F-9345-DA88545CA3E7}" dt="2021-03-21T18:13:00.275" v="87" actId="20577"/>
      <pc:docMkLst>
        <pc:docMk/>
      </pc:docMkLst>
      <pc:sldChg chg="modSp mod">
        <pc:chgData name="Rodrigo Pardo" userId="ca73a719334f79d7" providerId="LiveId" clId="{C1EE5B76-23FE-4D3F-9345-DA88545CA3E7}" dt="2021-03-21T18:12:32.117" v="71" actId="20577"/>
        <pc:sldMkLst>
          <pc:docMk/>
          <pc:sldMk cId="0" sldId="258"/>
        </pc:sldMkLst>
        <pc:spChg chg="mod">
          <ac:chgData name="Rodrigo Pardo" userId="ca73a719334f79d7" providerId="LiveId" clId="{C1EE5B76-23FE-4D3F-9345-DA88545CA3E7}" dt="2021-03-21T18:12:32.117" v="71" actId="20577"/>
          <ac:spMkLst>
            <pc:docMk/>
            <pc:sldMk cId="0" sldId="258"/>
            <ac:spMk id="3075" creationId="{00000000-0000-0000-0000-000000000000}"/>
          </ac:spMkLst>
        </pc:spChg>
      </pc:sldChg>
      <pc:sldChg chg="modSp mod">
        <pc:chgData name="Rodrigo Pardo" userId="ca73a719334f79d7" providerId="LiveId" clId="{C1EE5B76-23FE-4D3F-9345-DA88545CA3E7}" dt="2021-03-21T18:13:00.275" v="87" actId="20577"/>
        <pc:sldMkLst>
          <pc:docMk/>
          <pc:sldMk cId="0" sldId="259"/>
        </pc:sldMkLst>
        <pc:spChg chg="mod">
          <ac:chgData name="Rodrigo Pardo" userId="ca73a719334f79d7" providerId="LiveId" clId="{C1EE5B76-23FE-4D3F-9345-DA88545CA3E7}" dt="2021-03-21T18:13:00.275" v="87" actId="20577"/>
          <ac:spMkLst>
            <pc:docMk/>
            <pc:sldMk cId="0" sldId="259"/>
            <ac:spMk id="5" creationId="{80996797-C60D-4DEB-BFC5-205665727B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45, 38, 34, 16, 35, 41, 39, 44, 65, 63, 55, 64, 72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16, 35, 34, 39, 44, 41, 38, 55, 64, 63, 72, 65, 45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4. Nodes 34, 41, 63, and 72 are on level 2.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 – (7 %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4600" y="1752600"/>
            <a:ext cx="5334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AE773-ACD9-4FB5-99DC-00698F909DDC}"/>
              </a:ext>
            </a:extLst>
          </p:cNvPr>
          <p:cNvSpPr txBox="1"/>
          <p:nvPr/>
        </p:nvSpPr>
        <p:spPr>
          <a:xfrm>
            <a:off x="1539685" y="1841558"/>
            <a:ext cx="670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  <a:p>
            <a:r>
              <a:rPr lang="en-US" dirty="0"/>
              <a:t>73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E2935-8A2A-419A-8B39-38A796806845}"/>
              </a:ext>
            </a:extLst>
          </p:cNvPr>
          <p:cNvSpPr txBox="1"/>
          <p:nvPr/>
        </p:nvSpPr>
        <p:spPr>
          <a:xfrm>
            <a:off x="1539684" y="3369778"/>
            <a:ext cx="670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51</a:t>
            </a:r>
          </a:p>
          <a:p>
            <a:r>
              <a:rPr lang="en-US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96797-C60D-4DEB-BFC5-205665727B42}"/>
              </a:ext>
            </a:extLst>
          </p:cNvPr>
          <p:cNvSpPr txBox="1"/>
          <p:nvPr/>
        </p:nvSpPr>
        <p:spPr>
          <a:xfrm>
            <a:off x="1506346" y="4869513"/>
            <a:ext cx="670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AB45231-DFC1-43BC-A305-32E3AE99932D}"/>
              </a:ext>
            </a:extLst>
          </p:cNvPr>
          <p:cNvSpPr/>
          <p:nvPr/>
        </p:nvSpPr>
        <p:spPr>
          <a:xfrm>
            <a:off x="5372100" y="627898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A58791-4A37-4688-B8CD-7E60CA70C714}"/>
              </a:ext>
            </a:extLst>
          </p:cNvPr>
          <p:cNvSpPr/>
          <p:nvPr/>
        </p:nvSpPr>
        <p:spPr>
          <a:xfrm>
            <a:off x="3986805" y="1276768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83D2AB1-88B4-47F1-91ED-AEDEC9F3C08A}"/>
              </a:ext>
            </a:extLst>
          </p:cNvPr>
          <p:cNvSpPr/>
          <p:nvPr/>
        </p:nvSpPr>
        <p:spPr>
          <a:xfrm>
            <a:off x="6781800" y="1303338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D644CC7-E172-4854-BB07-B6943F72CC6E}"/>
              </a:ext>
            </a:extLst>
          </p:cNvPr>
          <p:cNvSpPr/>
          <p:nvPr/>
        </p:nvSpPr>
        <p:spPr>
          <a:xfrm>
            <a:off x="2926018" y="2051730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C1E6648-1831-476A-AAE8-CCA7663E4DF6}"/>
              </a:ext>
            </a:extLst>
          </p:cNvPr>
          <p:cNvSpPr/>
          <p:nvPr/>
        </p:nvSpPr>
        <p:spPr>
          <a:xfrm>
            <a:off x="4838587" y="2052546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354964D-2439-463E-996B-2C8F178FDE25}"/>
              </a:ext>
            </a:extLst>
          </p:cNvPr>
          <p:cNvSpPr/>
          <p:nvPr/>
        </p:nvSpPr>
        <p:spPr>
          <a:xfrm>
            <a:off x="6248400" y="2079020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E29FE98-90BC-4047-9D16-9A2144F24F5E}"/>
              </a:ext>
            </a:extLst>
          </p:cNvPr>
          <p:cNvSpPr/>
          <p:nvPr/>
        </p:nvSpPr>
        <p:spPr>
          <a:xfrm>
            <a:off x="5181487" y="2822691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59046DFC-CCF1-45CA-B3EC-0FF738E3A85C}"/>
              </a:ext>
            </a:extLst>
          </p:cNvPr>
          <p:cNvSpPr/>
          <p:nvPr/>
        </p:nvSpPr>
        <p:spPr>
          <a:xfrm>
            <a:off x="3375691" y="2822691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325A1E4-B3B3-4B2F-A8DB-4AA331E789CA}"/>
              </a:ext>
            </a:extLst>
          </p:cNvPr>
          <p:cNvSpPr/>
          <p:nvPr/>
        </p:nvSpPr>
        <p:spPr>
          <a:xfrm>
            <a:off x="2395802" y="2802957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B1744AF-50D5-4E0B-927C-F73DFA428F9D}"/>
              </a:ext>
            </a:extLst>
          </p:cNvPr>
          <p:cNvSpPr/>
          <p:nvPr/>
        </p:nvSpPr>
        <p:spPr>
          <a:xfrm>
            <a:off x="7010400" y="2810672"/>
            <a:ext cx="685800" cy="5254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44B3B5-7C41-4C87-8129-EEB6921E7993}"/>
              </a:ext>
            </a:extLst>
          </p:cNvPr>
          <p:cNvCxnSpPr>
            <a:stCxn id="3" idx="3"/>
            <a:endCxn id="22" idx="7"/>
          </p:cNvCxnSpPr>
          <p:nvPr/>
        </p:nvCxnSpPr>
        <p:spPr>
          <a:xfrm flipH="1">
            <a:off x="4572172" y="1076408"/>
            <a:ext cx="900361" cy="2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DDE07F-3F99-4595-BF09-4BF8F0872B68}"/>
              </a:ext>
            </a:extLst>
          </p:cNvPr>
          <p:cNvCxnSpPr>
            <a:stCxn id="3" idx="5"/>
            <a:endCxn id="23" idx="1"/>
          </p:cNvCxnSpPr>
          <p:nvPr/>
        </p:nvCxnSpPr>
        <p:spPr>
          <a:xfrm>
            <a:off x="5957467" y="1076408"/>
            <a:ext cx="924766" cy="30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7604B9-02E9-404D-925D-32F0A5E89F32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3511385" y="1725278"/>
            <a:ext cx="575853" cy="40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5D66D4-5819-4AEE-9F08-0CFBCE901D20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4572172" y="1725278"/>
            <a:ext cx="366848" cy="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68C45-2C3A-4F64-987A-328AE82FD706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 flipH="1">
            <a:off x="6591300" y="1751848"/>
            <a:ext cx="290933" cy="3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5AA190-BA3A-4344-82C6-9EACD7F8DEFD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 flipH="1">
            <a:off x="2738702" y="2500240"/>
            <a:ext cx="287749" cy="3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37D9DD-5BD7-4834-B2B5-22DD2B6D4DEE}"/>
              </a:ext>
            </a:extLst>
          </p:cNvPr>
          <p:cNvCxnSpPr>
            <a:stCxn id="24" idx="5"/>
            <a:endCxn id="28" idx="0"/>
          </p:cNvCxnSpPr>
          <p:nvPr/>
        </p:nvCxnSpPr>
        <p:spPr>
          <a:xfrm>
            <a:off x="3511385" y="2500240"/>
            <a:ext cx="207206" cy="32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46117-54B1-4EE6-9946-E6AF8A1F0437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5423954" y="2501056"/>
            <a:ext cx="100433" cy="3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65BAAD-DB6C-44F9-8B9B-30100007ADDE}"/>
              </a:ext>
            </a:extLst>
          </p:cNvPr>
          <p:cNvCxnSpPr>
            <a:cxnSpLocks/>
            <a:stCxn id="26" idx="5"/>
            <a:endCxn id="30" idx="0"/>
          </p:cNvCxnSpPr>
          <p:nvPr/>
        </p:nvCxnSpPr>
        <p:spPr>
          <a:xfrm>
            <a:off x="6833767" y="2527530"/>
            <a:ext cx="519533" cy="28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491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Rodrigo Pardo</cp:lastModifiedBy>
  <cp:revision>26</cp:revision>
  <cp:lastPrinted>2016-04-12T17:35:20Z</cp:lastPrinted>
  <dcterms:created xsi:type="dcterms:W3CDTF">2006-11-01T05:42:40Z</dcterms:created>
  <dcterms:modified xsi:type="dcterms:W3CDTF">2021-03-21T18:13:22Z</dcterms:modified>
</cp:coreProperties>
</file>