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92" r:id="rId6"/>
    <p:sldId id="298" r:id="rId7"/>
    <p:sldId id="299" r:id="rId8"/>
    <p:sldId id="304" r:id="rId9"/>
    <p:sldId id="305" r:id="rId10"/>
    <p:sldId id="307" r:id="rId11"/>
    <p:sldId id="308" r:id="rId12"/>
    <p:sldId id="309" r:id="rId13"/>
    <p:sldId id="310" r:id="rId14"/>
    <p:sldId id="312" r:id="rId15"/>
    <p:sldId id="303" r:id="rId16"/>
    <p:sldId id="302" r:id="rId17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D9CE7-4501-452A-A9E3-0902AD605B21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0D6D-1658-4D12-BB0D-F12038F0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9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0D6D-1658-4D12-BB0D-F12038F042C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25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88520" cy="6866640"/>
            <a:chOff x="0" y="-8640"/>
            <a:chExt cx="1218852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5040" y="-8640"/>
            <a:ext cx="12183480" cy="6866640"/>
            <a:chOff x="5040" y="-8640"/>
            <a:chExt cx="121834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CustomShape 22"/>
            <p:cNvSpPr/>
            <p:nvPr/>
          </p:nvSpPr>
          <p:spPr>
            <a:xfrm rot="10800000">
              <a:off x="5040" y="5040"/>
              <a:ext cx="837720" cy="566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8520" cy="6866640"/>
            <a:chOff x="0" y="-8640"/>
            <a:chExt cx="1218852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88520" cy="6866640"/>
            <a:chOff x="0" y="-8640"/>
            <a:chExt cx="1218852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20" name="Group 12"/>
          <p:cNvGrpSpPr/>
          <p:nvPr/>
        </p:nvGrpSpPr>
        <p:grpSpPr>
          <a:xfrm>
            <a:off x="5040" y="-8640"/>
            <a:ext cx="12183480" cy="6866640"/>
            <a:chOff x="5040" y="-8640"/>
            <a:chExt cx="12183480" cy="6866640"/>
          </a:xfrm>
        </p:grpSpPr>
        <p:sp>
          <p:nvSpPr>
            <p:cNvPr id="121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CustomShape 15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CustomShape 16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CustomShape 17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CustomShape 18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CustomShape 19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CustomShape 20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CustomShape 21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" name="CustomShape 22"/>
            <p:cNvSpPr/>
            <p:nvPr/>
          </p:nvSpPr>
          <p:spPr>
            <a:xfrm rot="10800000">
              <a:off x="5040" y="5040"/>
              <a:ext cx="837720" cy="566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68680" y="2608380"/>
            <a:ext cx="7761960" cy="16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CA" sz="54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Caloric + Macro Nutritional Calculator </a:t>
            </a: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258050" y="5011560"/>
            <a:ext cx="3965400" cy="143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15000"/>
              </a:lnSpc>
            </a:pP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Joshua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Esemogie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01470636</a:t>
            </a:r>
            <a:b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Pelumi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Owoshagba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01574587</a:t>
            </a:r>
            <a:endParaRPr lang="ru-RU" sz="1800" dirty="0">
              <a:effectLst/>
              <a:latin typeface="+mj-lt"/>
              <a:ea typeface="Arial" panose="020B0604020202020204" pitchFamily="34" charset="0"/>
            </a:endParaRPr>
          </a:p>
          <a:p>
            <a:pPr indent="457200" algn="r">
              <a:lnSpc>
                <a:spcPct val="115000"/>
              </a:lnSpc>
            </a:pP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Kirill Tsybulka n01561393</a:t>
            </a:r>
            <a:b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Roger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Paredes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01602284</a:t>
            </a:r>
            <a:endParaRPr lang="ru-RU" sz="18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CC40B3E5-DC19-1694-A796-55EEAA7C9F53}"/>
              </a:ext>
            </a:extLst>
          </p:cNvPr>
          <p:cNvSpPr/>
          <p:nvPr/>
        </p:nvSpPr>
        <p:spPr>
          <a:xfrm>
            <a:off x="4137660" y="597420"/>
            <a:ext cx="2723340" cy="17727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CA" sz="24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Humber College</a:t>
            </a:r>
            <a:endParaRPr lang="ru-RU" sz="24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B36CC72-1923-0BC0-6EAB-D3082A529562}"/>
              </a:ext>
            </a:extLst>
          </p:cNvPr>
          <p:cNvSpPr/>
          <p:nvPr/>
        </p:nvSpPr>
        <p:spPr>
          <a:xfrm>
            <a:off x="0" y="5971635"/>
            <a:ext cx="2723340" cy="17727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CA" sz="1600" dirty="0"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May</a:t>
            </a:r>
            <a:r>
              <a:rPr lang="en-CA" sz="16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– Aug 2024</a:t>
            </a:r>
            <a:endParaRPr lang="ru-RU" sz="16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9. Demonstration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10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0314641" y="1408726"/>
            <a:ext cx="2491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Live Demo</a:t>
            </a:r>
          </a:p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ABA265-1D4B-4FAF-4580-1F21C9518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979" y="853692"/>
            <a:ext cx="8140061" cy="38062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BDF5B8-BFDE-F105-C490-D3CE207B55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22" r="3362"/>
          <a:stretch/>
        </p:blipFill>
        <p:spPr>
          <a:xfrm>
            <a:off x="8362384" y="2562613"/>
            <a:ext cx="3600213" cy="42490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88273A-3006-7FCF-AC50-54D432ECFC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68" r="17176"/>
          <a:stretch/>
        </p:blipFill>
        <p:spPr>
          <a:xfrm>
            <a:off x="229403" y="2377758"/>
            <a:ext cx="3845763" cy="40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3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10. Future Opportunities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11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Potential for Sale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Value Proposition</a:t>
            </a:r>
            <a:r>
              <a:rPr lang="en-US" dirty="0"/>
              <a:t>: Engage customers and build loyalty.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Can be expanded or integrated with other fitness and nutrition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Investment</a:t>
            </a:r>
            <a:r>
              <a:rPr lang="en-US" dirty="0"/>
              <a:t>: Highlight the benefits for potential buyers or investors.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0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 11. Conclusion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12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Recap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Summary of the project's purpose, features, and business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Emphasize the competitive advantages and monetization strategies.</a:t>
            </a:r>
          </a:p>
          <a:p>
            <a:r>
              <a:rPr lang="en-US" b="1" dirty="0"/>
              <a:t>Call to Action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Invite questions and discussions.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contact information for further inquiries or partnerships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2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496770" y="2589120"/>
            <a:ext cx="3659040" cy="167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54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Questions?</a:t>
            </a: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76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462840" y="2561760"/>
            <a:ext cx="3659040" cy="167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54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Thank you!</a:t>
            </a: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spc="-1" dirty="0">
                <a:solidFill>
                  <a:srgbClr val="90C226"/>
                </a:solidFill>
                <a:latin typeface="Trebuchet MS"/>
                <a:ea typeface="DejaVu Sans"/>
              </a:rPr>
              <a:t>1. Team I</a:t>
            </a: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ntroduction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14A4DF1-9DBD-4299-BA70-A6AF89198A54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2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94720" y="1063230"/>
            <a:ext cx="9067680" cy="1425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460FFA-AAAD-1A99-E9C5-149F0339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68" y="3016710"/>
            <a:ext cx="2114550" cy="2133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5EB76E-10F0-419D-752E-DD4E984D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795" y="309975"/>
            <a:ext cx="2143125" cy="21621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9CC25F-C0E3-EB02-2CAB-1E1CC8FE2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9" y="4380803"/>
            <a:ext cx="2143125" cy="2124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B0E2E5-B9A6-8E73-047B-FE25E8F99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77" y="938209"/>
            <a:ext cx="3057525" cy="2600325"/>
          </a:xfrm>
          <a:prstGeom prst="rect">
            <a:avLst/>
          </a:prstGeom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25127464-839B-BADC-D70B-235BC850F74D}"/>
              </a:ext>
            </a:extLst>
          </p:cNvPr>
          <p:cNvSpPr/>
          <p:nvPr/>
        </p:nvSpPr>
        <p:spPr>
          <a:xfrm>
            <a:off x="3439788" y="1718895"/>
            <a:ext cx="3965400" cy="1824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/>
              <a:t>Joshua </a:t>
            </a:r>
            <a:r>
              <a:rPr lang="en-US" sz="1600" b="1" dirty="0" err="1"/>
              <a:t>Esemogie</a:t>
            </a:r>
            <a:r>
              <a:rPr lang="en-US" sz="1600" b="1" dirty="0"/>
              <a:t>, </a:t>
            </a:r>
            <a:r>
              <a:rPr lang="en-US" sz="1600" dirty="0"/>
              <a:t>Tech Lead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75298F5-DC87-349A-3911-837ACDCF4279}"/>
              </a:ext>
            </a:extLst>
          </p:cNvPr>
          <p:cNvSpPr/>
          <p:nvPr/>
        </p:nvSpPr>
        <p:spPr>
          <a:xfrm>
            <a:off x="8097750" y="4430160"/>
            <a:ext cx="3965400" cy="18987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/>
              <a:t>Roger Paredes, </a:t>
            </a:r>
            <a:r>
              <a:rPr lang="en-US" sz="1600" dirty="0"/>
              <a:t>Developer</a:t>
            </a:r>
            <a:endParaRPr lang="en-US" dirty="0"/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7E9576DA-6BBD-5834-5EEE-B505962E6608}"/>
              </a:ext>
            </a:extLst>
          </p:cNvPr>
          <p:cNvSpPr/>
          <p:nvPr/>
        </p:nvSpPr>
        <p:spPr>
          <a:xfrm>
            <a:off x="7952697" y="2521140"/>
            <a:ext cx="3965400" cy="15623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 err="1"/>
              <a:t>Pelumi</a:t>
            </a:r>
            <a:r>
              <a:rPr lang="en-US" sz="1600" b="1" dirty="0"/>
              <a:t> </a:t>
            </a:r>
            <a:r>
              <a:rPr lang="en-US" sz="1600" b="1" dirty="0" err="1"/>
              <a:t>Owoshagba</a:t>
            </a:r>
            <a:r>
              <a:rPr lang="en-US" sz="1600" b="1" dirty="0"/>
              <a:t>,</a:t>
            </a:r>
            <a:r>
              <a:rPr lang="en-US" sz="1600" dirty="0"/>
              <a:t> Developer, Tester</a:t>
            </a: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5B31FDC5-5E26-2114-34C6-24F5AA984E9F}"/>
              </a:ext>
            </a:extLst>
          </p:cNvPr>
          <p:cNvSpPr/>
          <p:nvPr/>
        </p:nvSpPr>
        <p:spPr>
          <a:xfrm>
            <a:off x="2595420" y="5202311"/>
            <a:ext cx="3965400" cy="143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/>
              <a:t>Kirill Tsybulka,</a:t>
            </a:r>
            <a:r>
              <a:rPr lang="en-US" sz="1600" dirty="0"/>
              <a:t> Developer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06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2. Introduction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107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9E1F57E-09D0-4F14-B388-917D1283F2A8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3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108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2E1D8D14-7A41-98F3-23FE-CBB8352BA3EB}"/>
              </a:ext>
            </a:extLst>
          </p:cNvPr>
          <p:cNvSpPr/>
          <p:nvPr/>
        </p:nvSpPr>
        <p:spPr>
          <a:xfrm>
            <a:off x="1090920" y="1657020"/>
            <a:ext cx="4860735" cy="17346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Purpose</a:t>
            </a:r>
            <a:r>
              <a:rPr lang="en-US" dirty="0"/>
              <a:t>: To engage users, guide them, and support them in their fitness journey.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CB8585-8659-BAFC-739A-36EE1022E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667" y="456480"/>
            <a:ext cx="3620025" cy="24133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633A11-5F58-5908-45FA-23A240D8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3679605"/>
            <a:ext cx="5724525" cy="2809875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980FA3DE-7773-5EAA-6739-F8BB3079A763}"/>
              </a:ext>
            </a:extLst>
          </p:cNvPr>
          <p:cNvSpPr/>
          <p:nvPr/>
        </p:nvSpPr>
        <p:spPr>
          <a:xfrm>
            <a:off x="7212330" y="4223101"/>
            <a:ext cx="4282388" cy="18746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Goal</a:t>
            </a:r>
            <a:r>
              <a:rPr lang="en-US" dirty="0"/>
              <a:t>: Fill a crucial gap in the fitness and nutrition market by offering accurate, personalized, and actionable nutritional guidance.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24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3. Project Description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125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979912C-3137-4436-A027-2BB18DF9144A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4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126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EBC2C9E8-B7A0-8BDC-243B-B5DF8E74403A}"/>
              </a:ext>
            </a:extLst>
          </p:cNvPr>
          <p:cNvSpPr/>
          <p:nvPr/>
        </p:nvSpPr>
        <p:spPr>
          <a:xfrm>
            <a:off x="5764068" y="1353960"/>
            <a:ext cx="5653223" cy="23265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Caloric + Macro Nutritional Calculator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individual customer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input their stats: weight, height, age, activity level, and desired objective.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required calories and macro nutritional distribution to achieve their objective.</a:t>
            </a:r>
          </a:p>
          <a:p>
            <a:pPr algn="r"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7D0097-E73E-CCCD-7A3F-91E180FC9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07" y="1079999"/>
            <a:ext cx="3434723" cy="3011829"/>
          </a:xfrm>
          <a:prstGeom prst="rect">
            <a:avLst/>
          </a:prstGeom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25B49EF9-EABD-F9D9-12AA-2A9BC86D9DDA}"/>
              </a:ext>
            </a:extLst>
          </p:cNvPr>
          <p:cNvSpPr/>
          <p:nvPr/>
        </p:nvSpPr>
        <p:spPr>
          <a:xfrm>
            <a:off x="5872919" y="3869613"/>
            <a:ext cx="6045247" cy="10285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Optional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accounts for logging progress.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Progress tracking over time</a:t>
            </a:r>
          </a:p>
          <a:p>
            <a:pPr algn="r"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EB87E5-F8C3-DADA-265B-C055D11F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768" y="4875701"/>
            <a:ext cx="9166398" cy="18045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4. Project Business Case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5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5" y="2451958"/>
            <a:ext cx="61379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Ideal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Gyms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Protein supplement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Sports brands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Monetization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Phase</a:t>
            </a:r>
            <a:r>
              <a:rPr lang="en-US" dirty="0"/>
              <a:t>: Standalone project with ad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Potential</a:t>
            </a:r>
            <a:r>
              <a:rPr lang="en-US" dirty="0"/>
              <a:t>: Can be sold or licensed.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5. Consumer Demand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6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5" y="2451958"/>
            <a:ext cx="61379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Insights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Demand</a:t>
            </a:r>
            <a:r>
              <a:rPr lang="en-US" dirty="0"/>
              <a:t>: Increasing prioritization of health and wellness.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 Many individuals lack accurate information and personalized guidance</a:t>
            </a:r>
          </a:p>
        </p:txBody>
      </p:sp>
    </p:spTree>
    <p:extLst>
      <p:ext uri="{BB962C8B-B14F-4D97-AF65-F5344CB8AC3E}">
        <p14:creationId xmlns:p14="http://schemas.microsoft.com/office/powerpoint/2010/main" val="239159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6. Target Audience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7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5" y="2451958"/>
            <a:ext cx="61379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Who Will Benefit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Primary Users</a:t>
            </a:r>
            <a:r>
              <a:rPr lang="en-US" dirty="0"/>
              <a:t>: Fitness enthusiasts, athletes, and individuals focused on health.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Professionals</a:t>
            </a:r>
            <a:r>
              <a:rPr lang="en-US" dirty="0"/>
              <a:t>: Personal trainers, nutritionists, and fitness industry professionals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7. Competitive Advantage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8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Unique Selling Points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Personalization</a:t>
            </a:r>
            <a:r>
              <a:rPr lang="en-US" dirty="0"/>
              <a:t>: Accurate recommendations tailored to individual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Experience</a:t>
            </a:r>
            <a:r>
              <a:rPr lang="en-US" dirty="0"/>
              <a:t>: Intuitive interface and easy-to-use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Progress Tracking</a:t>
            </a:r>
            <a:r>
              <a:rPr lang="en-US" dirty="0"/>
              <a:t>: Optional feature for enhanced engagement.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Improvement</a:t>
            </a:r>
            <a:r>
              <a:rPr lang="en-US" dirty="0"/>
              <a:t>: Regular updates based on user feedback and advances in fitness and nutrition.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1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8. Monetization Strategy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9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Revenue Generation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Partnerships</a:t>
            </a:r>
            <a:r>
              <a:rPr lang="en-US" dirty="0"/>
              <a:t>: Collaborate with fitness or food brands for advertising or affiliate marketing.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Advertising</a:t>
            </a:r>
            <a:r>
              <a:rPr lang="en-US" dirty="0"/>
              <a:t>: Implement Google Ads and Network Ads once user base is established.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0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1173</TotalTime>
  <Words>437</Words>
  <Application>Microsoft Office PowerPoint</Application>
  <PresentationFormat>Широкоэкранный</PresentationFormat>
  <Paragraphs>90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Aptos</vt:lpstr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Ravinder-Pal Singh</dc:creator>
  <dc:description/>
  <cp:lastModifiedBy>Kirill Tsybulka</cp:lastModifiedBy>
  <cp:revision>131</cp:revision>
  <dcterms:created xsi:type="dcterms:W3CDTF">2019-11-06T16:26:07Z</dcterms:created>
  <dcterms:modified xsi:type="dcterms:W3CDTF">2024-08-07T01:47:49Z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0x010100AD2D1AF37EE80B4C81FFA2E9FCD21FD7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45</vt:i4>
  </property>
</Properties>
</file>