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48720" y="489600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  <a:ea typeface="DejaVu Sans"/>
              </a:rPr>
              <a:t>Fraud Click – Big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  <a:ea typeface="DejaVu Sans"/>
              </a:rPr>
              <a:t>Mahout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 descr=""/>
          <p:cNvPicPr/>
          <p:nvPr/>
        </p:nvPicPr>
        <p:blipFill>
          <a:blip r:embed="rId1"/>
          <a:stretch/>
        </p:blipFill>
        <p:spPr>
          <a:xfrm>
            <a:off x="360000" y="573480"/>
            <a:ext cx="9070200" cy="374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 classifier yields a slightly better performance of 85% but can overfit the training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Naive Bayes and PCA can also provide a better performance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Audience can be split into multiple rows and calculate the score for a better model fit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12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Possible Improvement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108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Logistic Regression has been employed along with data cleaning to obtain a confidence score of 99%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Final Results / Summary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Picture 131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20600" y="815760"/>
            <a:ext cx="7703280" cy="16671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1261800" y="4808880"/>
            <a:ext cx="777060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63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134" descr=""/>
          <p:cNvPicPr/>
          <p:nvPr/>
        </p:nvPicPr>
        <p:blipFill>
          <a:blip r:embed="rId1"/>
          <a:stretch/>
        </p:blipFill>
        <p:spPr>
          <a:xfrm>
            <a:off x="3240000" y="5256000"/>
            <a:ext cx="3815280" cy="15757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1261800" y="1252080"/>
            <a:ext cx="722016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79880" y="354744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  <a:ea typeface="DejaVu Sans"/>
              </a:rPr>
              <a:t>Fraud Click – Big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  <a:ea typeface="DejaVu Sans"/>
              </a:rPr>
              <a:t>Mahout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977120" y="1909440"/>
            <a:ext cx="250416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13254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Rajagopal Parthasarathi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66680" y="2171880"/>
            <a:ext cx="266724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 Lead</a:t>
            </a: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5972400" y="1909080"/>
            <a:ext cx="20876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5961960" y="2171520"/>
            <a:ext cx="28630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1078920" y="1909080"/>
            <a:ext cx="799200" cy="53172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1352160" y="1985400"/>
            <a:ext cx="253440" cy="369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85477" y="78750"/>
                </a:moveTo>
                <a:lnTo>
                  <a:pt x="34572" y="78750"/>
                </a:lnTo>
                <a:cubicBezTo>
                  <a:pt x="31855" y="74700"/>
                  <a:pt x="28594" y="70644"/>
                  <a:pt x="25377" y="66683"/>
                </a:cubicBezTo>
                <a:cubicBezTo>
                  <a:pt x="18261" y="57927"/>
                  <a:pt x="10905" y="48872"/>
                  <a:pt x="10905" y="41250"/>
                </a:cubicBezTo>
                <a:cubicBezTo>
                  <a:pt x="10905" y="22638"/>
                  <a:pt x="32927" y="7500"/>
                  <a:pt x="60000" y="7500"/>
                </a:cubicBezTo>
                <a:cubicBezTo>
                  <a:pt x="87066" y="7500"/>
                  <a:pt x="109088" y="22638"/>
                  <a:pt x="109088" y="41250"/>
                </a:cubicBezTo>
                <a:cubicBezTo>
                  <a:pt x="109088" y="48816"/>
                  <a:pt x="101733" y="57916"/>
                  <a:pt x="94605" y="66727"/>
                </a:cubicBezTo>
                <a:cubicBezTo>
                  <a:pt x="91416" y="70683"/>
                  <a:pt x="88183" y="74716"/>
                  <a:pt x="85477" y="78750"/>
                </a:cubicBezTo>
                <a:moveTo>
                  <a:pt x="60000" y="112494"/>
                </a:moveTo>
                <a:cubicBezTo>
                  <a:pt x="54472" y="112494"/>
                  <a:pt x="51927" y="112061"/>
                  <a:pt x="49105" y="107811"/>
                </a:cubicBezTo>
                <a:lnTo>
                  <a:pt x="72222" y="105822"/>
                </a:lnTo>
                <a:cubicBezTo>
                  <a:pt x="68877" y="112022"/>
                  <a:pt x="66438" y="112494"/>
                  <a:pt x="60000" y="112494"/>
                </a:cubicBezTo>
                <a:moveTo>
                  <a:pt x="42194" y="93405"/>
                </a:moveTo>
                <a:cubicBezTo>
                  <a:pt x="41205" y="91150"/>
                  <a:pt x="40083" y="88766"/>
                  <a:pt x="38838" y="86250"/>
                </a:cubicBezTo>
                <a:lnTo>
                  <a:pt x="81200" y="86250"/>
                </a:lnTo>
                <a:cubicBezTo>
                  <a:pt x="80533" y="87594"/>
                  <a:pt x="79861" y="88944"/>
                  <a:pt x="79277" y="90216"/>
                </a:cubicBezTo>
                <a:cubicBezTo>
                  <a:pt x="79277" y="90216"/>
                  <a:pt x="42194" y="93405"/>
                  <a:pt x="42194" y="93405"/>
                </a:cubicBezTo>
                <a:close/>
                <a:moveTo>
                  <a:pt x="74138" y="101905"/>
                </a:moveTo>
                <a:lnTo>
                  <a:pt x="47088" y="104233"/>
                </a:lnTo>
                <a:cubicBezTo>
                  <a:pt x="46127" y="102311"/>
                  <a:pt x="45088" y="100061"/>
                  <a:pt x="43833" y="97127"/>
                </a:cubicBezTo>
                <a:cubicBezTo>
                  <a:pt x="43816" y="97094"/>
                  <a:pt x="43794" y="97050"/>
                  <a:pt x="43783" y="97011"/>
                </a:cubicBezTo>
                <a:lnTo>
                  <a:pt x="77538" y="94116"/>
                </a:lnTo>
                <a:cubicBezTo>
                  <a:pt x="77061" y="95222"/>
                  <a:pt x="76544" y="96388"/>
                  <a:pt x="76100" y="97427"/>
                </a:cubicBezTo>
                <a:cubicBezTo>
                  <a:pt x="75383" y="99116"/>
                  <a:pt x="74738" y="100577"/>
                  <a:pt x="74138" y="101905"/>
                </a:cubicBezTo>
                <a:moveTo>
                  <a:pt x="60000" y="0"/>
                </a:moveTo>
                <a:cubicBezTo>
                  <a:pt x="26861" y="0"/>
                  <a:pt x="0" y="18466"/>
                  <a:pt x="0" y="41250"/>
                </a:cubicBezTo>
                <a:cubicBezTo>
                  <a:pt x="0" y="56366"/>
                  <a:pt x="20116" y="72383"/>
                  <a:pt x="27438" y="86455"/>
                </a:cubicBezTo>
                <a:cubicBezTo>
                  <a:pt x="38366" y="107438"/>
                  <a:pt x="37155" y="119994"/>
                  <a:pt x="60000" y="119994"/>
                </a:cubicBezTo>
                <a:cubicBezTo>
                  <a:pt x="83177" y="119994"/>
                  <a:pt x="81622" y="107494"/>
                  <a:pt x="92555" y="86538"/>
                </a:cubicBezTo>
                <a:cubicBezTo>
                  <a:pt x="99905" y="72438"/>
                  <a:pt x="120000" y="56244"/>
                  <a:pt x="120000" y="41250"/>
                </a:cubicBezTo>
                <a:cubicBezTo>
                  <a:pt x="120000" y="18466"/>
                  <a:pt x="93133" y="0"/>
                  <a:pt x="6000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1473480" y="2043720"/>
            <a:ext cx="74160" cy="734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10766" y="0"/>
                </a:moveTo>
                <a:cubicBezTo>
                  <a:pt x="49683" y="0"/>
                  <a:pt x="0" y="49677"/>
                  <a:pt x="0" y="110766"/>
                </a:cubicBezTo>
                <a:cubicBezTo>
                  <a:pt x="0" y="115861"/>
                  <a:pt x="4127" y="120000"/>
                  <a:pt x="9227" y="120000"/>
                </a:cubicBezTo>
                <a:cubicBezTo>
                  <a:pt x="14327" y="120000"/>
                  <a:pt x="18461" y="115861"/>
                  <a:pt x="18461" y="110766"/>
                </a:cubicBezTo>
                <a:cubicBezTo>
                  <a:pt x="18461" y="59872"/>
                  <a:pt x="59872" y="18461"/>
                  <a:pt x="110766" y="18461"/>
                </a:cubicBezTo>
                <a:cubicBezTo>
                  <a:pt x="115866" y="18461"/>
                  <a:pt x="120000" y="14322"/>
                  <a:pt x="120000" y="9227"/>
                </a:cubicBezTo>
                <a:cubicBezTo>
                  <a:pt x="120000" y="4133"/>
                  <a:pt x="115866" y="0"/>
                  <a:pt x="110766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216000" y="994680"/>
            <a:ext cx="3884400" cy="60768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 Detail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388800" y="1078200"/>
            <a:ext cx="34070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automate the determination of fraud click process based on the customer data collected. The system will logically derive a Yes /No Score based on the details provided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85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Logistic Regression has been applied to calculate the eligibility process based on the features. Baseline accuracy of detection is around 75% .  Our approach generates accuracy around 99% on the training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Approach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Picture 89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only tool utilized is R studio. It internally uses R for execution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 Tools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Picture 93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75384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Language Used  - R Studio,R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Any prerequisite – Both dataset and source file should be in same location. It expects training data to be train_data.csv and test to be test_data.csv. All the columns should be same as train_data.csv provided earlier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Output format- It will be csv format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5) Supported OS – No restrictions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6) Execution steps 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Load the R Script in Rstudio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Run the 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Writes csv to same folder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648000" y="1086480"/>
            <a:ext cx="834048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Source/Build/Execution Guidelines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2" name="Picture 97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Logisitc regression expects everything to be in numeric values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Columns have been converted into factors for evaluation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Missing values of fraud click rows have been removed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of the fields were only considered for model selection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648000" y="903600"/>
            <a:ext cx="886104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Exploration and Data Cleaning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Picture 104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initial modelling was done in Weka, a machine learning application. Using Weka, we tested the baseline accuracy and also decison tree validation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obtained a success rate of 99% which matched the R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612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Modelling and Validation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Picture 108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obtained a score of 99% for evaluation using training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12000" y="903600"/>
            <a:ext cx="777060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Score and Evaluate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Picture 108" descr=""/>
          <p:cNvPicPr/>
          <p:nvPr/>
        </p:nvPicPr>
        <p:blipFill>
          <a:blip r:embed="rId1"/>
          <a:stretch/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LibreOffice/5.1.6.2$Linux_X86_64 LibreOffice_project/10m0$Build-2</Application>
  <Words>1986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2017-05-20T15:40:57Z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