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70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923B8-FD49-4A14-AD8E-62E9A3B78424}" type="doc">
      <dgm:prSet loTypeId="urn:microsoft.com/office/officeart/2005/8/layout/cycle6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FFE2F888-42C3-4117-B654-C9450E19CF5E}">
      <dgm:prSet phldrT="[Text]"/>
      <dgm:spPr/>
      <dgm:t>
        <a:bodyPr/>
        <a:lstStyle/>
        <a:p>
          <a:r>
            <a:rPr lang="en-US" dirty="0" smtClean="0"/>
            <a:t>Node1</a:t>
          </a:r>
          <a:endParaRPr lang="en-IN" dirty="0"/>
        </a:p>
      </dgm:t>
    </dgm:pt>
    <dgm:pt modelId="{863F0FF0-3E93-4D58-B23C-1981D7A05661}" type="parTrans" cxnId="{B2E881A3-C701-4A5C-ACC2-65B8AFB1DFD3}">
      <dgm:prSet/>
      <dgm:spPr/>
      <dgm:t>
        <a:bodyPr/>
        <a:lstStyle/>
        <a:p>
          <a:endParaRPr lang="en-IN"/>
        </a:p>
      </dgm:t>
    </dgm:pt>
    <dgm:pt modelId="{9211DFF4-8EED-42F2-A191-1318444134E1}" type="sibTrans" cxnId="{B2E881A3-C701-4A5C-ACC2-65B8AFB1DFD3}">
      <dgm:prSet/>
      <dgm:spPr/>
      <dgm:t>
        <a:bodyPr/>
        <a:lstStyle/>
        <a:p>
          <a:endParaRPr lang="en-IN"/>
        </a:p>
      </dgm:t>
    </dgm:pt>
    <dgm:pt modelId="{EDEDB948-2567-4B51-ACE2-4E31247B1D5B}">
      <dgm:prSet phldrT="[Text]"/>
      <dgm:spPr/>
      <dgm:t>
        <a:bodyPr/>
        <a:lstStyle/>
        <a:p>
          <a:r>
            <a:rPr lang="en-US" dirty="0" smtClean="0"/>
            <a:t>Node 2</a:t>
          </a:r>
          <a:endParaRPr lang="en-IN" dirty="0"/>
        </a:p>
      </dgm:t>
    </dgm:pt>
    <dgm:pt modelId="{3F5AE99B-A4DC-4F0B-9175-9C9B13719563}" type="parTrans" cxnId="{8D9A1DF1-DBEC-446A-8367-DD521E51C2CF}">
      <dgm:prSet/>
      <dgm:spPr/>
      <dgm:t>
        <a:bodyPr/>
        <a:lstStyle/>
        <a:p>
          <a:endParaRPr lang="en-IN"/>
        </a:p>
      </dgm:t>
    </dgm:pt>
    <dgm:pt modelId="{4D428B71-C672-42AC-9893-0ECA8C24502A}" type="sibTrans" cxnId="{8D9A1DF1-DBEC-446A-8367-DD521E51C2CF}">
      <dgm:prSet/>
      <dgm:spPr/>
      <dgm:t>
        <a:bodyPr/>
        <a:lstStyle/>
        <a:p>
          <a:endParaRPr lang="en-IN"/>
        </a:p>
      </dgm:t>
    </dgm:pt>
    <dgm:pt modelId="{8F3BADCC-5B43-40BA-97DA-345A37DCD38E}">
      <dgm:prSet phldrT="[Text]"/>
      <dgm:spPr/>
      <dgm:t>
        <a:bodyPr/>
        <a:lstStyle/>
        <a:p>
          <a:r>
            <a:rPr lang="en-US" dirty="0" smtClean="0"/>
            <a:t>Node 3</a:t>
          </a:r>
          <a:endParaRPr lang="en-IN" dirty="0"/>
        </a:p>
      </dgm:t>
    </dgm:pt>
    <dgm:pt modelId="{15615FBB-68AE-4CED-B894-18DDEBFAB424}" type="parTrans" cxnId="{A0E1B994-BA9D-43F2-AA8B-CE79E9F4F333}">
      <dgm:prSet/>
      <dgm:spPr/>
      <dgm:t>
        <a:bodyPr/>
        <a:lstStyle/>
        <a:p>
          <a:endParaRPr lang="en-IN"/>
        </a:p>
      </dgm:t>
    </dgm:pt>
    <dgm:pt modelId="{62E5D163-97FB-4AA8-9011-55CBDC8DA2B6}" type="sibTrans" cxnId="{A0E1B994-BA9D-43F2-AA8B-CE79E9F4F333}">
      <dgm:prSet/>
      <dgm:spPr/>
      <dgm:t>
        <a:bodyPr/>
        <a:lstStyle/>
        <a:p>
          <a:endParaRPr lang="en-IN"/>
        </a:p>
      </dgm:t>
    </dgm:pt>
    <dgm:pt modelId="{60FFD61F-9281-45A0-9CE0-4A3EA39DD140}">
      <dgm:prSet phldrT="[Text]"/>
      <dgm:spPr/>
      <dgm:t>
        <a:bodyPr/>
        <a:lstStyle/>
        <a:p>
          <a:r>
            <a:rPr lang="en-US" dirty="0" smtClean="0"/>
            <a:t>Node 4</a:t>
          </a:r>
          <a:endParaRPr lang="en-IN" dirty="0"/>
        </a:p>
      </dgm:t>
    </dgm:pt>
    <dgm:pt modelId="{8B641EF0-BA7B-4CDA-AE35-505C8E8A8271}" type="parTrans" cxnId="{C8C99C85-842A-47A4-B49A-20D327DB03F7}">
      <dgm:prSet/>
      <dgm:spPr/>
      <dgm:t>
        <a:bodyPr/>
        <a:lstStyle/>
        <a:p>
          <a:endParaRPr lang="en-IN"/>
        </a:p>
      </dgm:t>
    </dgm:pt>
    <dgm:pt modelId="{1769CAC7-53F9-4A76-9C82-108864A9EEF1}" type="sibTrans" cxnId="{C8C99C85-842A-47A4-B49A-20D327DB03F7}">
      <dgm:prSet/>
      <dgm:spPr/>
      <dgm:t>
        <a:bodyPr/>
        <a:lstStyle/>
        <a:p>
          <a:endParaRPr lang="en-IN"/>
        </a:p>
      </dgm:t>
    </dgm:pt>
    <dgm:pt modelId="{287F0959-487F-4AB8-8A3F-6540E276F9B6}">
      <dgm:prSet phldrT="[Text]"/>
      <dgm:spPr/>
      <dgm:t>
        <a:bodyPr/>
        <a:lstStyle/>
        <a:p>
          <a:r>
            <a:rPr lang="en-US" dirty="0" smtClean="0"/>
            <a:t>Node n</a:t>
          </a:r>
          <a:endParaRPr lang="en-IN" dirty="0"/>
        </a:p>
      </dgm:t>
    </dgm:pt>
    <dgm:pt modelId="{49E83582-833F-4C47-B116-4E137D921A14}" type="parTrans" cxnId="{5751A647-C321-4085-9B59-F4842C0858B5}">
      <dgm:prSet/>
      <dgm:spPr/>
      <dgm:t>
        <a:bodyPr/>
        <a:lstStyle/>
        <a:p>
          <a:endParaRPr lang="en-IN"/>
        </a:p>
      </dgm:t>
    </dgm:pt>
    <dgm:pt modelId="{B6C87A41-E7F2-4143-B6CF-D8DC99100B87}" type="sibTrans" cxnId="{5751A647-C321-4085-9B59-F4842C0858B5}">
      <dgm:prSet/>
      <dgm:spPr/>
      <dgm:t>
        <a:bodyPr/>
        <a:lstStyle/>
        <a:p>
          <a:endParaRPr lang="en-IN"/>
        </a:p>
      </dgm:t>
    </dgm:pt>
    <dgm:pt modelId="{0EB55F1E-BE86-45BD-86C1-1694347CE8CE}" type="pres">
      <dgm:prSet presAssocID="{224923B8-FD49-4A14-AD8E-62E9A3B78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44ABC7E-9B33-4008-B11D-3BD71BAA1AD4}" type="pres">
      <dgm:prSet presAssocID="{FFE2F888-42C3-4117-B654-C9450E19CF5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EC35DB-4E94-41FF-9EEC-ECDDEFF3BADE}" type="pres">
      <dgm:prSet presAssocID="{FFE2F888-42C3-4117-B654-C9450E19CF5E}" presName="spNode" presStyleCnt="0"/>
      <dgm:spPr/>
    </dgm:pt>
    <dgm:pt modelId="{9E252B40-66AF-4627-A1BF-A85AC38CF0CD}" type="pres">
      <dgm:prSet presAssocID="{9211DFF4-8EED-42F2-A191-1318444134E1}" presName="sibTrans" presStyleLbl="sibTrans1D1" presStyleIdx="0" presStyleCnt="5"/>
      <dgm:spPr/>
      <dgm:t>
        <a:bodyPr/>
        <a:lstStyle/>
        <a:p>
          <a:endParaRPr lang="en-IN"/>
        </a:p>
      </dgm:t>
    </dgm:pt>
    <dgm:pt modelId="{E899D131-B249-4A2A-97C3-7FD8C73556FB}" type="pres">
      <dgm:prSet presAssocID="{EDEDB948-2567-4B51-ACE2-4E31247B1D5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88D3CA-7461-4D56-8A9A-0EC8E9CC2566}" type="pres">
      <dgm:prSet presAssocID="{EDEDB948-2567-4B51-ACE2-4E31247B1D5B}" presName="spNode" presStyleCnt="0"/>
      <dgm:spPr/>
    </dgm:pt>
    <dgm:pt modelId="{BDF8A03C-7B95-4137-B63E-804BEDC8A383}" type="pres">
      <dgm:prSet presAssocID="{4D428B71-C672-42AC-9893-0ECA8C24502A}" presName="sibTrans" presStyleLbl="sibTrans1D1" presStyleIdx="1" presStyleCnt="5"/>
      <dgm:spPr/>
      <dgm:t>
        <a:bodyPr/>
        <a:lstStyle/>
        <a:p>
          <a:endParaRPr lang="en-IN"/>
        </a:p>
      </dgm:t>
    </dgm:pt>
    <dgm:pt modelId="{EC77E0A5-19B3-41DB-8D73-1B301FB45D54}" type="pres">
      <dgm:prSet presAssocID="{8F3BADCC-5B43-40BA-97DA-345A37DCD3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8509BD-71F1-4883-8A8B-7A621B6A9666}" type="pres">
      <dgm:prSet presAssocID="{8F3BADCC-5B43-40BA-97DA-345A37DCD38E}" presName="spNode" presStyleCnt="0"/>
      <dgm:spPr/>
    </dgm:pt>
    <dgm:pt modelId="{5A874D0D-C258-41AB-BB3A-5961D0D4530C}" type="pres">
      <dgm:prSet presAssocID="{62E5D163-97FB-4AA8-9011-55CBDC8DA2B6}" presName="sibTrans" presStyleLbl="sibTrans1D1" presStyleIdx="2" presStyleCnt="5"/>
      <dgm:spPr/>
      <dgm:t>
        <a:bodyPr/>
        <a:lstStyle/>
        <a:p>
          <a:endParaRPr lang="en-IN"/>
        </a:p>
      </dgm:t>
    </dgm:pt>
    <dgm:pt modelId="{B0994068-1E5C-441E-B082-2DDE9690FCEA}" type="pres">
      <dgm:prSet presAssocID="{60FFD61F-9281-45A0-9CE0-4A3EA39DD14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AC8E9F-FBF9-4E86-B96B-7D3ED4EA9BF7}" type="pres">
      <dgm:prSet presAssocID="{60FFD61F-9281-45A0-9CE0-4A3EA39DD140}" presName="spNode" presStyleCnt="0"/>
      <dgm:spPr/>
    </dgm:pt>
    <dgm:pt modelId="{FBA259C2-E5CF-4320-BAB3-804965BDD231}" type="pres">
      <dgm:prSet presAssocID="{1769CAC7-53F9-4A76-9C82-108864A9EEF1}" presName="sibTrans" presStyleLbl="sibTrans1D1" presStyleIdx="3" presStyleCnt="5"/>
      <dgm:spPr/>
      <dgm:t>
        <a:bodyPr/>
        <a:lstStyle/>
        <a:p>
          <a:endParaRPr lang="en-IN"/>
        </a:p>
      </dgm:t>
    </dgm:pt>
    <dgm:pt modelId="{1803523A-0F6F-43E6-80E6-31229ED3B5A1}" type="pres">
      <dgm:prSet presAssocID="{287F0959-487F-4AB8-8A3F-6540E276F9B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C9B46C-0B02-4839-883E-28865251439C}" type="pres">
      <dgm:prSet presAssocID="{287F0959-487F-4AB8-8A3F-6540E276F9B6}" presName="spNode" presStyleCnt="0"/>
      <dgm:spPr/>
    </dgm:pt>
    <dgm:pt modelId="{E74BBA8C-A987-4566-8CC9-BDA17904E1EB}" type="pres">
      <dgm:prSet presAssocID="{B6C87A41-E7F2-4143-B6CF-D8DC99100B87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7CCC9A6D-CAC6-4C4D-9741-ED18330A546A}" type="presOf" srcId="{9211DFF4-8EED-42F2-A191-1318444134E1}" destId="{9E252B40-66AF-4627-A1BF-A85AC38CF0CD}" srcOrd="0" destOrd="0" presId="urn:microsoft.com/office/officeart/2005/8/layout/cycle6"/>
    <dgm:cxn modelId="{814EEEBF-23E4-461C-A381-1647DE3B47EE}" type="presOf" srcId="{FFE2F888-42C3-4117-B654-C9450E19CF5E}" destId="{144ABC7E-9B33-4008-B11D-3BD71BAA1AD4}" srcOrd="0" destOrd="0" presId="urn:microsoft.com/office/officeart/2005/8/layout/cycle6"/>
    <dgm:cxn modelId="{9F6E6160-819C-44BC-A504-4DC9A8D14C1D}" type="presOf" srcId="{60FFD61F-9281-45A0-9CE0-4A3EA39DD140}" destId="{B0994068-1E5C-441E-B082-2DDE9690FCEA}" srcOrd="0" destOrd="0" presId="urn:microsoft.com/office/officeart/2005/8/layout/cycle6"/>
    <dgm:cxn modelId="{A6C5C5D0-5F41-4C97-A101-BA3E55916EB9}" type="presOf" srcId="{1769CAC7-53F9-4A76-9C82-108864A9EEF1}" destId="{FBA259C2-E5CF-4320-BAB3-804965BDD231}" srcOrd="0" destOrd="0" presId="urn:microsoft.com/office/officeart/2005/8/layout/cycle6"/>
    <dgm:cxn modelId="{6211AAAF-9D79-4D4A-92C0-8358193C5909}" type="presOf" srcId="{EDEDB948-2567-4B51-ACE2-4E31247B1D5B}" destId="{E899D131-B249-4A2A-97C3-7FD8C73556FB}" srcOrd="0" destOrd="0" presId="urn:microsoft.com/office/officeart/2005/8/layout/cycle6"/>
    <dgm:cxn modelId="{8A719E13-990B-4B3C-B364-99ADDB063FA5}" type="presOf" srcId="{224923B8-FD49-4A14-AD8E-62E9A3B78424}" destId="{0EB55F1E-BE86-45BD-86C1-1694347CE8CE}" srcOrd="0" destOrd="0" presId="urn:microsoft.com/office/officeart/2005/8/layout/cycle6"/>
    <dgm:cxn modelId="{1CE8E458-1F01-48DF-8618-C54B5550C8CD}" type="presOf" srcId="{8F3BADCC-5B43-40BA-97DA-345A37DCD38E}" destId="{EC77E0A5-19B3-41DB-8D73-1B301FB45D54}" srcOrd="0" destOrd="0" presId="urn:microsoft.com/office/officeart/2005/8/layout/cycle6"/>
    <dgm:cxn modelId="{8D9A1DF1-DBEC-446A-8367-DD521E51C2CF}" srcId="{224923B8-FD49-4A14-AD8E-62E9A3B78424}" destId="{EDEDB948-2567-4B51-ACE2-4E31247B1D5B}" srcOrd="1" destOrd="0" parTransId="{3F5AE99B-A4DC-4F0B-9175-9C9B13719563}" sibTransId="{4D428B71-C672-42AC-9893-0ECA8C24502A}"/>
    <dgm:cxn modelId="{C8C99C85-842A-47A4-B49A-20D327DB03F7}" srcId="{224923B8-FD49-4A14-AD8E-62E9A3B78424}" destId="{60FFD61F-9281-45A0-9CE0-4A3EA39DD140}" srcOrd="3" destOrd="0" parTransId="{8B641EF0-BA7B-4CDA-AE35-505C8E8A8271}" sibTransId="{1769CAC7-53F9-4A76-9C82-108864A9EEF1}"/>
    <dgm:cxn modelId="{515DA5A2-375D-4712-AB3B-DA812781E88D}" type="presOf" srcId="{62E5D163-97FB-4AA8-9011-55CBDC8DA2B6}" destId="{5A874D0D-C258-41AB-BB3A-5961D0D4530C}" srcOrd="0" destOrd="0" presId="urn:microsoft.com/office/officeart/2005/8/layout/cycle6"/>
    <dgm:cxn modelId="{5751A647-C321-4085-9B59-F4842C0858B5}" srcId="{224923B8-FD49-4A14-AD8E-62E9A3B78424}" destId="{287F0959-487F-4AB8-8A3F-6540E276F9B6}" srcOrd="4" destOrd="0" parTransId="{49E83582-833F-4C47-B116-4E137D921A14}" sibTransId="{B6C87A41-E7F2-4143-B6CF-D8DC99100B87}"/>
    <dgm:cxn modelId="{D4F98466-EA5B-4263-982B-8B4613C768D9}" type="presOf" srcId="{4D428B71-C672-42AC-9893-0ECA8C24502A}" destId="{BDF8A03C-7B95-4137-B63E-804BEDC8A383}" srcOrd="0" destOrd="0" presId="urn:microsoft.com/office/officeart/2005/8/layout/cycle6"/>
    <dgm:cxn modelId="{B2E881A3-C701-4A5C-ACC2-65B8AFB1DFD3}" srcId="{224923B8-FD49-4A14-AD8E-62E9A3B78424}" destId="{FFE2F888-42C3-4117-B654-C9450E19CF5E}" srcOrd="0" destOrd="0" parTransId="{863F0FF0-3E93-4D58-B23C-1981D7A05661}" sibTransId="{9211DFF4-8EED-42F2-A191-1318444134E1}"/>
    <dgm:cxn modelId="{096CE1A6-3044-495E-9FEE-E73A80FB30BD}" type="presOf" srcId="{287F0959-487F-4AB8-8A3F-6540E276F9B6}" destId="{1803523A-0F6F-43E6-80E6-31229ED3B5A1}" srcOrd="0" destOrd="0" presId="urn:microsoft.com/office/officeart/2005/8/layout/cycle6"/>
    <dgm:cxn modelId="{A0E1B994-BA9D-43F2-AA8B-CE79E9F4F333}" srcId="{224923B8-FD49-4A14-AD8E-62E9A3B78424}" destId="{8F3BADCC-5B43-40BA-97DA-345A37DCD38E}" srcOrd="2" destOrd="0" parTransId="{15615FBB-68AE-4CED-B894-18DDEBFAB424}" sibTransId="{62E5D163-97FB-4AA8-9011-55CBDC8DA2B6}"/>
    <dgm:cxn modelId="{E8CD6C2C-A79E-4D54-BD48-87FD43BFA21F}" type="presOf" srcId="{B6C87A41-E7F2-4143-B6CF-D8DC99100B87}" destId="{E74BBA8C-A987-4566-8CC9-BDA17904E1EB}" srcOrd="0" destOrd="0" presId="urn:microsoft.com/office/officeart/2005/8/layout/cycle6"/>
    <dgm:cxn modelId="{0DFFB026-4BD1-44C8-B123-C1DC30FCD70B}" type="presParOf" srcId="{0EB55F1E-BE86-45BD-86C1-1694347CE8CE}" destId="{144ABC7E-9B33-4008-B11D-3BD71BAA1AD4}" srcOrd="0" destOrd="0" presId="urn:microsoft.com/office/officeart/2005/8/layout/cycle6"/>
    <dgm:cxn modelId="{277E0CE8-8290-4ADB-8EDA-BE61A0F67205}" type="presParOf" srcId="{0EB55F1E-BE86-45BD-86C1-1694347CE8CE}" destId="{FFEC35DB-4E94-41FF-9EEC-ECDDEFF3BADE}" srcOrd="1" destOrd="0" presId="urn:microsoft.com/office/officeart/2005/8/layout/cycle6"/>
    <dgm:cxn modelId="{CDA1BE62-BF90-4AA1-8429-6B2CADE41F23}" type="presParOf" srcId="{0EB55F1E-BE86-45BD-86C1-1694347CE8CE}" destId="{9E252B40-66AF-4627-A1BF-A85AC38CF0CD}" srcOrd="2" destOrd="0" presId="urn:microsoft.com/office/officeart/2005/8/layout/cycle6"/>
    <dgm:cxn modelId="{C1D6B781-17AF-4CEE-AD36-5DDCE2B7E9E1}" type="presParOf" srcId="{0EB55F1E-BE86-45BD-86C1-1694347CE8CE}" destId="{E899D131-B249-4A2A-97C3-7FD8C73556FB}" srcOrd="3" destOrd="0" presId="urn:microsoft.com/office/officeart/2005/8/layout/cycle6"/>
    <dgm:cxn modelId="{6D7817A6-8A60-4AC7-B159-2CFEC3EF7619}" type="presParOf" srcId="{0EB55F1E-BE86-45BD-86C1-1694347CE8CE}" destId="{C988D3CA-7461-4D56-8A9A-0EC8E9CC2566}" srcOrd="4" destOrd="0" presId="urn:microsoft.com/office/officeart/2005/8/layout/cycle6"/>
    <dgm:cxn modelId="{C8E8EEB4-C812-449E-97D2-C1472E4FF97E}" type="presParOf" srcId="{0EB55F1E-BE86-45BD-86C1-1694347CE8CE}" destId="{BDF8A03C-7B95-4137-B63E-804BEDC8A383}" srcOrd="5" destOrd="0" presId="urn:microsoft.com/office/officeart/2005/8/layout/cycle6"/>
    <dgm:cxn modelId="{A687C557-D675-4D31-BD43-1C177EA172F2}" type="presParOf" srcId="{0EB55F1E-BE86-45BD-86C1-1694347CE8CE}" destId="{EC77E0A5-19B3-41DB-8D73-1B301FB45D54}" srcOrd="6" destOrd="0" presId="urn:microsoft.com/office/officeart/2005/8/layout/cycle6"/>
    <dgm:cxn modelId="{9DEBC62C-BA21-4ABE-B883-F03613F7E4AA}" type="presParOf" srcId="{0EB55F1E-BE86-45BD-86C1-1694347CE8CE}" destId="{C08509BD-71F1-4883-8A8B-7A621B6A9666}" srcOrd="7" destOrd="0" presId="urn:microsoft.com/office/officeart/2005/8/layout/cycle6"/>
    <dgm:cxn modelId="{0E010E14-295B-4A59-8D52-E0664F6E2E0E}" type="presParOf" srcId="{0EB55F1E-BE86-45BD-86C1-1694347CE8CE}" destId="{5A874D0D-C258-41AB-BB3A-5961D0D4530C}" srcOrd="8" destOrd="0" presId="urn:microsoft.com/office/officeart/2005/8/layout/cycle6"/>
    <dgm:cxn modelId="{8F1AE0B9-6CB6-4C23-865D-E3B445110BF7}" type="presParOf" srcId="{0EB55F1E-BE86-45BD-86C1-1694347CE8CE}" destId="{B0994068-1E5C-441E-B082-2DDE9690FCEA}" srcOrd="9" destOrd="0" presId="urn:microsoft.com/office/officeart/2005/8/layout/cycle6"/>
    <dgm:cxn modelId="{D0AE2347-0339-45AF-B217-938D16328599}" type="presParOf" srcId="{0EB55F1E-BE86-45BD-86C1-1694347CE8CE}" destId="{67AC8E9F-FBF9-4E86-B96B-7D3ED4EA9BF7}" srcOrd="10" destOrd="0" presId="urn:microsoft.com/office/officeart/2005/8/layout/cycle6"/>
    <dgm:cxn modelId="{620F730B-0F16-4F91-A839-0AB40B61C7BF}" type="presParOf" srcId="{0EB55F1E-BE86-45BD-86C1-1694347CE8CE}" destId="{FBA259C2-E5CF-4320-BAB3-804965BDD231}" srcOrd="11" destOrd="0" presId="urn:microsoft.com/office/officeart/2005/8/layout/cycle6"/>
    <dgm:cxn modelId="{F71FB4CC-761D-414B-ABC8-01D4BCD9AD1D}" type="presParOf" srcId="{0EB55F1E-BE86-45BD-86C1-1694347CE8CE}" destId="{1803523A-0F6F-43E6-80E6-31229ED3B5A1}" srcOrd="12" destOrd="0" presId="urn:microsoft.com/office/officeart/2005/8/layout/cycle6"/>
    <dgm:cxn modelId="{8E4A9FF8-0657-40DA-B4A7-FF4D7ABBD57E}" type="presParOf" srcId="{0EB55F1E-BE86-45BD-86C1-1694347CE8CE}" destId="{19C9B46C-0B02-4839-883E-28865251439C}" srcOrd="13" destOrd="0" presId="urn:microsoft.com/office/officeart/2005/8/layout/cycle6"/>
    <dgm:cxn modelId="{1AA0EDDA-AC8F-4B29-BF91-290D31989BDA}" type="presParOf" srcId="{0EB55F1E-BE86-45BD-86C1-1694347CE8CE}" destId="{E74BBA8C-A987-4566-8CC9-BDA17904E1E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923B8-FD49-4A14-AD8E-62E9A3B78424}" type="doc">
      <dgm:prSet loTypeId="urn:microsoft.com/office/officeart/2005/8/layout/cycle6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FFE2F888-42C3-4117-B654-C9450E19CF5E}">
      <dgm:prSet phldrT="[Text]"/>
      <dgm:spPr/>
      <dgm:t>
        <a:bodyPr/>
        <a:lstStyle/>
        <a:p>
          <a:r>
            <a:rPr lang="en-US" dirty="0" smtClean="0"/>
            <a:t>Node1</a:t>
          </a:r>
          <a:endParaRPr lang="en-IN" dirty="0"/>
        </a:p>
      </dgm:t>
    </dgm:pt>
    <dgm:pt modelId="{863F0FF0-3E93-4D58-B23C-1981D7A05661}" type="parTrans" cxnId="{B2E881A3-C701-4A5C-ACC2-65B8AFB1DFD3}">
      <dgm:prSet/>
      <dgm:spPr/>
      <dgm:t>
        <a:bodyPr/>
        <a:lstStyle/>
        <a:p>
          <a:endParaRPr lang="en-IN"/>
        </a:p>
      </dgm:t>
    </dgm:pt>
    <dgm:pt modelId="{9211DFF4-8EED-42F2-A191-1318444134E1}" type="sibTrans" cxnId="{B2E881A3-C701-4A5C-ACC2-65B8AFB1DFD3}">
      <dgm:prSet/>
      <dgm:spPr/>
      <dgm:t>
        <a:bodyPr/>
        <a:lstStyle/>
        <a:p>
          <a:endParaRPr lang="en-IN"/>
        </a:p>
      </dgm:t>
    </dgm:pt>
    <dgm:pt modelId="{EDEDB948-2567-4B51-ACE2-4E31247B1D5B}">
      <dgm:prSet phldrT="[Text]"/>
      <dgm:spPr/>
      <dgm:t>
        <a:bodyPr/>
        <a:lstStyle/>
        <a:p>
          <a:r>
            <a:rPr lang="en-US" dirty="0" smtClean="0"/>
            <a:t>Node 2</a:t>
          </a:r>
          <a:endParaRPr lang="en-IN" dirty="0"/>
        </a:p>
      </dgm:t>
    </dgm:pt>
    <dgm:pt modelId="{3F5AE99B-A4DC-4F0B-9175-9C9B13719563}" type="parTrans" cxnId="{8D9A1DF1-DBEC-446A-8367-DD521E51C2CF}">
      <dgm:prSet/>
      <dgm:spPr/>
      <dgm:t>
        <a:bodyPr/>
        <a:lstStyle/>
        <a:p>
          <a:endParaRPr lang="en-IN"/>
        </a:p>
      </dgm:t>
    </dgm:pt>
    <dgm:pt modelId="{4D428B71-C672-42AC-9893-0ECA8C24502A}" type="sibTrans" cxnId="{8D9A1DF1-DBEC-446A-8367-DD521E51C2CF}">
      <dgm:prSet/>
      <dgm:spPr/>
      <dgm:t>
        <a:bodyPr/>
        <a:lstStyle/>
        <a:p>
          <a:endParaRPr lang="en-IN"/>
        </a:p>
      </dgm:t>
    </dgm:pt>
    <dgm:pt modelId="{8F3BADCC-5B43-40BA-97DA-345A37DCD38E}">
      <dgm:prSet phldrT="[Text]"/>
      <dgm:spPr/>
      <dgm:t>
        <a:bodyPr/>
        <a:lstStyle/>
        <a:p>
          <a:r>
            <a:rPr lang="en-US" dirty="0" smtClean="0"/>
            <a:t>Node 3</a:t>
          </a:r>
          <a:endParaRPr lang="en-IN" dirty="0"/>
        </a:p>
      </dgm:t>
    </dgm:pt>
    <dgm:pt modelId="{15615FBB-68AE-4CED-B894-18DDEBFAB424}" type="parTrans" cxnId="{A0E1B994-BA9D-43F2-AA8B-CE79E9F4F333}">
      <dgm:prSet/>
      <dgm:spPr/>
      <dgm:t>
        <a:bodyPr/>
        <a:lstStyle/>
        <a:p>
          <a:endParaRPr lang="en-IN"/>
        </a:p>
      </dgm:t>
    </dgm:pt>
    <dgm:pt modelId="{62E5D163-97FB-4AA8-9011-55CBDC8DA2B6}" type="sibTrans" cxnId="{A0E1B994-BA9D-43F2-AA8B-CE79E9F4F333}">
      <dgm:prSet/>
      <dgm:spPr/>
      <dgm:t>
        <a:bodyPr/>
        <a:lstStyle/>
        <a:p>
          <a:endParaRPr lang="en-IN"/>
        </a:p>
      </dgm:t>
    </dgm:pt>
    <dgm:pt modelId="{60FFD61F-9281-45A0-9CE0-4A3EA39DD140}">
      <dgm:prSet phldrT="[Text]"/>
      <dgm:spPr/>
      <dgm:t>
        <a:bodyPr/>
        <a:lstStyle/>
        <a:p>
          <a:r>
            <a:rPr lang="en-US" dirty="0" smtClean="0"/>
            <a:t>Node 4</a:t>
          </a:r>
          <a:endParaRPr lang="en-IN" dirty="0"/>
        </a:p>
      </dgm:t>
    </dgm:pt>
    <dgm:pt modelId="{8B641EF0-BA7B-4CDA-AE35-505C8E8A8271}" type="parTrans" cxnId="{C8C99C85-842A-47A4-B49A-20D327DB03F7}">
      <dgm:prSet/>
      <dgm:spPr/>
      <dgm:t>
        <a:bodyPr/>
        <a:lstStyle/>
        <a:p>
          <a:endParaRPr lang="en-IN"/>
        </a:p>
      </dgm:t>
    </dgm:pt>
    <dgm:pt modelId="{1769CAC7-53F9-4A76-9C82-108864A9EEF1}" type="sibTrans" cxnId="{C8C99C85-842A-47A4-B49A-20D327DB03F7}">
      <dgm:prSet/>
      <dgm:spPr/>
      <dgm:t>
        <a:bodyPr/>
        <a:lstStyle/>
        <a:p>
          <a:endParaRPr lang="en-IN"/>
        </a:p>
      </dgm:t>
    </dgm:pt>
    <dgm:pt modelId="{287F0959-487F-4AB8-8A3F-6540E276F9B6}">
      <dgm:prSet phldrT="[Text]"/>
      <dgm:spPr/>
      <dgm:t>
        <a:bodyPr/>
        <a:lstStyle/>
        <a:p>
          <a:r>
            <a:rPr lang="en-US" dirty="0" smtClean="0"/>
            <a:t>Node n</a:t>
          </a:r>
          <a:endParaRPr lang="en-IN" dirty="0"/>
        </a:p>
      </dgm:t>
    </dgm:pt>
    <dgm:pt modelId="{49E83582-833F-4C47-B116-4E137D921A14}" type="parTrans" cxnId="{5751A647-C321-4085-9B59-F4842C0858B5}">
      <dgm:prSet/>
      <dgm:spPr/>
      <dgm:t>
        <a:bodyPr/>
        <a:lstStyle/>
        <a:p>
          <a:endParaRPr lang="en-IN"/>
        </a:p>
      </dgm:t>
    </dgm:pt>
    <dgm:pt modelId="{B6C87A41-E7F2-4143-B6CF-D8DC99100B87}" type="sibTrans" cxnId="{5751A647-C321-4085-9B59-F4842C0858B5}">
      <dgm:prSet/>
      <dgm:spPr/>
      <dgm:t>
        <a:bodyPr/>
        <a:lstStyle/>
        <a:p>
          <a:endParaRPr lang="en-IN"/>
        </a:p>
      </dgm:t>
    </dgm:pt>
    <dgm:pt modelId="{0EB55F1E-BE86-45BD-86C1-1694347CE8CE}" type="pres">
      <dgm:prSet presAssocID="{224923B8-FD49-4A14-AD8E-62E9A3B78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44ABC7E-9B33-4008-B11D-3BD71BAA1AD4}" type="pres">
      <dgm:prSet presAssocID="{FFE2F888-42C3-4117-B654-C9450E19CF5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EC35DB-4E94-41FF-9EEC-ECDDEFF3BADE}" type="pres">
      <dgm:prSet presAssocID="{FFE2F888-42C3-4117-B654-C9450E19CF5E}" presName="spNode" presStyleCnt="0"/>
      <dgm:spPr/>
    </dgm:pt>
    <dgm:pt modelId="{9E252B40-66AF-4627-A1BF-A85AC38CF0CD}" type="pres">
      <dgm:prSet presAssocID="{9211DFF4-8EED-42F2-A191-1318444134E1}" presName="sibTrans" presStyleLbl="sibTrans1D1" presStyleIdx="0" presStyleCnt="5"/>
      <dgm:spPr/>
      <dgm:t>
        <a:bodyPr/>
        <a:lstStyle/>
        <a:p>
          <a:endParaRPr lang="en-IN"/>
        </a:p>
      </dgm:t>
    </dgm:pt>
    <dgm:pt modelId="{E899D131-B249-4A2A-97C3-7FD8C73556FB}" type="pres">
      <dgm:prSet presAssocID="{EDEDB948-2567-4B51-ACE2-4E31247B1D5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88D3CA-7461-4D56-8A9A-0EC8E9CC2566}" type="pres">
      <dgm:prSet presAssocID="{EDEDB948-2567-4B51-ACE2-4E31247B1D5B}" presName="spNode" presStyleCnt="0"/>
      <dgm:spPr/>
    </dgm:pt>
    <dgm:pt modelId="{BDF8A03C-7B95-4137-B63E-804BEDC8A383}" type="pres">
      <dgm:prSet presAssocID="{4D428B71-C672-42AC-9893-0ECA8C24502A}" presName="sibTrans" presStyleLbl="sibTrans1D1" presStyleIdx="1" presStyleCnt="5"/>
      <dgm:spPr/>
      <dgm:t>
        <a:bodyPr/>
        <a:lstStyle/>
        <a:p>
          <a:endParaRPr lang="en-IN"/>
        </a:p>
      </dgm:t>
    </dgm:pt>
    <dgm:pt modelId="{EC77E0A5-19B3-41DB-8D73-1B301FB45D54}" type="pres">
      <dgm:prSet presAssocID="{8F3BADCC-5B43-40BA-97DA-345A37DCD3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8509BD-71F1-4883-8A8B-7A621B6A9666}" type="pres">
      <dgm:prSet presAssocID="{8F3BADCC-5B43-40BA-97DA-345A37DCD38E}" presName="spNode" presStyleCnt="0"/>
      <dgm:spPr/>
    </dgm:pt>
    <dgm:pt modelId="{5A874D0D-C258-41AB-BB3A-5961D0D4530C}" type="pres">
      <dgm:prSet presAssocID="{62E5D163-97FB-4AA8-9011-55CBDC8DA2B6}" presName="sibTrans" presStyleLbl="sibTrans1D1" presStyleIdx="2" presStyleCnt="5"/>
      <dgm:spPr/>
      <dgm:t>
        <a:bodyPr/>
        <a:lstStyle/>
        <a:p>
          <a:endParaRPr lang="en-IN"/>
        </a:p>
      </dgm:t>
    </dgm:pt>
    <dgm:pt modelId="{B0994068-1E5C-441E-B082-2DDE9690FCEA}" type="pres">
      <dgm:prSet presAssocID="{60FFD61F-9281-45A0-9CE0-4A3EA39DD14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AC8E9F-FBF9-4E86-B96B-7D3ED4EA9BF7}" type="pres">
      <dgm:prSet presAssocID="{60FFD61F-9281-45A0-9CE0-4A3EA39DD140}" presName="spNode" presStyleCnt="0"/>
      <dgm:spPr/>
    </dgm:pt>
    <dgm:pt modelId="{FBA259C2-E5CF-4320-BAB3-804965BDD231}" type="pres">
      <dgm:prSet presAssocID="{1769CAC7-53F9-4A76-9C82-108864A9EEF1}" presName="sibTrans" presStyleLbl="sibTrans1D1" presStyleIdx="3" presStyleCnt="5"/>
      <dgm:spPr/>
      <dgm:t>
        <a:bodyPr/>
        <a:lstStyle/>
        <a:p>
          <a:endParaRPr lang="en-IN"/>
        </a:p>
      </dgm:t>
    </dgm:pt>
    <dgm:pt modelId="{1803523A-0F6F-43E6-80E6-31229ED3B5A1}" type="pres">
      <dgm:prSet presAssocID="{287F0959-487F-4AB8-8A3F-6540E276F9B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C9B46C-0B02-4839-883E-28865251439C}" type="pres">
      <dgm:prSet presAssocID="{287F0959-487F-4AB8-8A3F-6540E276F9B6}" presName="spNode" presStyleCnt="0"/>
      <dgm:spPr/>
    </dgm:pt>
    <dgm:pt modelId="{E74BBA8C-A987-4566-8CC9-BDA17904E1EB}" type="pres">
      <dgm:prSet presAssocID="{B6C87A41-E7F2-4143-B6CF-D8DC99100B87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FBEE6B8F-DB88-4903-B25E-F02C677072A9}" type="presOf" srcId="{224923B8-FD49-4A14-AD8E-62E9A3B78424}" destId="{0EB55F1E-BE86-45BD-86C1-1694347CE8CE}" srcOrd="0" destOrd="0" presId="urn:microsoft.com/office/officeart/2005/8/layout/cycle6"/>
    <dgm:cxn modelId="{97382118-1AAF-43EE-B03B-A08116429A26}" type="presOf" srcId="{B6C87A41-E7F2-4143-B6CF-D8DC99100B87}" destId="{E74BBA8C-A987-4566-8CC9-BDA17904E1EB}" srcOrd="0" destOrd="0" presId="urn:microsoft.com/office/officeart/2005/8/layout/cycle6"/>
    <dgm:cxn modelId="{6C8355F0-F7C4-444C-8E04-53DDDBBA772F}" type="presOf" srcId="{8F3BADCC-5B43-40BA-97DA-345A37DCD38E}" destId="{EC77E0A5-19B3-41DB-8D73-1B301FB45D54}" srcOrd="0" destOrd="0" presId="urn:microsoft.com/office/officeart/2005/8/layout/cycle6"/>
    <dgm:cxn modelId="{8F63007B-6B5D-4458-9197-4B96D435490E}" type="presOf" srcId="{4D428B71-C672-42AC-9893-0ECA8C24502A}" destId="{BDF8A03C-7B95-4137-B63E-804BEDC8A383}" srcOrd="0" destOrd="0" presId="urn:microsoft.com/office/officeart/2005/8/layout/cycle6"/>
    <dgm:cxn modelId="{36ABCE51-DA4B-4A72-9B40-A5B98B80E3F7}" type="presOf" srcId="{9211DFF4-8EED-42F2-A191-1318444134E1}" destId="{9E252B40-66AF-4627-A1BF-A85AC38CF0CD}" srcOrd="0" destOrd="0" presId="urn:microsoft.com/office/officeart/2005/8/layout/cycle6"/>
    <dgm:cxn modelId="{C22948FB-C3D7-4265-A556-80E282D96CFC}" type="presOf" srcId="{EDEDB948-2567-4B51-ACE2-4E31247B1D5B}" destId="{E899D131-B249-4A2A-97C3-7FD8C73556FB}" srcOrd="0" destOrd="0" presId="urn:microsoft.com/office/officeart/2005/8/layout/cycle6"/>
    <dgm:cxn modelId="{5C364409-C9F9-45A8-A96E-0ED545F698D2}" type="presOf" srcId="{FFE2F888-42C3-4117-B654-C9450E19CF5E}" destId="{144ABC7E-9B33-4008-B11D-3BD71BAA1AD4}" srcOrd="0" destOrd="0" presId="urn:microsoft.com/office/officeart/2005/8/layout/cycle6"/>
    <dgm:cxn modelId="{8D9A1DF1-DBEC-446A-8367-DD521E51C2CF}" srcId="{224923B8-FD49-4A14-AD8E-62E9A3B78424}" destId="{EDEDB948-2567-4B51-ACE2-4E31247B1D5B}" srcOrd="1" destOrd="0" parTransId="{3F5AE99B-A4DC-4F0B-9175-9C9B13719563}" sibTransId="{4D428B71-C672-42AC-9893-0ECA8C24502A}"/>
    <dgm:cxn modelId="{C8C99C85-842A-47A4-B49A-20D327DB03F7}" srcId="{224923B8-FD49-4A14-AD8E-62E9A3B78424}" destId="{60FFD61F-9281-45A0-9CE0-4A3EA39DD140}" srcOrd="3" destOrd="0" parTransId="{8B641EF0-BA7B-4CDA-AE35-505C8E8A8271}" sibTransId="{1769CAC7-53F9-4A76-9C82-108864A9EEF1}"/>
    <dgm:cxn modelId="{E1891E60-9CDA-4D3C-90A8-9E7DFE976036}" type="presOf" srcId="{60FFD61F-9281-45A0-9CE0-4A3EA39DD140}" destId="{B0994068-1E5C-441E-B082-2DDE9690FCEA}" srcOrd="0" destOrd="0" presId="urn:microsoft.com/office/officeart/2005/8/layout/cycle6"/>
    <dgm:cxn modelId="{D3DBE8E7-6711-4634-91DE-63D38AFBA517}" type="presOf" srcId="{287F0959-487F-4AB8-8A3F-6540E276F9B6}" destId="{1803523A-0F6F-43E6-80E6-31229ED3B5A1}" srcOrd="0" destOrd="0" presId="urn:microsoft.com/office/officeart/2005/8/layout/cycle6"/>
    <dgm:cxn modelId="{D491B71C-95DA-4852-AF53-48A66CCF7827}" type="presOf" srcId="{1769CAC7-53F9-4A76-9C82-108864A9EEF1}" destId="{FBA259C2-E5CF-4320-BAB3-804965BDD231}" srcOrd="0" destOrd="0" presId="urn:microsoft.com/office/officeart/2005/8/layout/cycle6"/>
    <dgm:cxn modelId="{5751A647-C321-4085-9B59-F4842C0858B5}" srcId="{224923B8-FD49-4A14-AD8E-62E9A3B78424}" destId="{287F0959-487F-4AB8-8A3F-6540E276F9B6}" srcOrd="4" destOrd="0" parTransId="{49E83582-833F-4C47-B116-4E137D921A14}" sibTransId="{B6C87A41-E7F2-4143-B6CF-D8DC99100B87}"/>
    <dgm:cxn modelId="{B2E881A3-C701-4A5C-ACC2-65B8AFB1DFD3}" srcId="{224923B8-FD49-4A14-AD8E-62E9A3B78424}" destId="{FFE2F888-42C3-4117-B654-C9450E19CF5E}" srcOrd="0" destOrd="0" parTransId="{863F0FF0-3E93-4D58-B23C-1981D7A05661}" sibTransId="{9211DFF4-8EED-42F2-A191-1318444134E1}"/>
    <dgm:cxn modelId="{600EAF91-CB90-44EC-9C00-274A1E212353}" type="presOf" srcId="{62E5D163-97FB-4AA8-9011-55CBDC8DA2B6}" destId="{5A874D0D-C258-41AB-BB3A-5961D0D4530C}" srcOrd="0" destOrd="0" presId="urn:microsoft.com/office/officeart/2005/8/layout/cycle6"/>
    <dgm:cxn modelId="{A0E1B994-BA9D-43F2-AA8B-CE79E9F4F333}" srcId="{224923B8-FD49-4A14-AD8E-62E9A3B78424}" destId="{8F3BADCC-5B43-40BA-97DA-345A37DCD38E}" srcOrd="2" destOrd="0" parTransId="{15615FBB-68AE-4CED-B894-18DDEBFAB424}" sibTransId="{62E5D163-97FB-4AA8-9011-55CBDC8DA2B6}"/>
    <dgm:cxn modelId="{D2AC96BD-6896-4DFE-BDC3-C06918042A68}" type="presParOf" srcId="{0EB55F1E-BE86-45BD-86C1-1694347CE8CE}" destId="{144ABC7E-9B33-4008-B11D-3BD71BAA1AD4}" srcOrd="0" destOrd="0" presId="urn:microsoft.com/office/officeart/2005/8/layout/cycle6"/>
    <dgm:cxn modelId="{C87C3FC8-2BE6-4AF3-BA8F-2D8AA50602C7}" type="presParOf" srcId="{0EB55F1E-BE86-45BD-86C1-1694347CE8CE}" destId="{FFEC35DB-4E94-41FF-9EEC-ECDDEFF3BADE}" srcOrd="1" destOrd="0" presId="urn:microsoft.com/office/officeart/2005/8/layout/cycle6"/>
    <dgm:cxn modelId="{911B2F73-E454-43A7-AC4A-A52317F29548}" type="presParOf" srcId="{0EB55F1E-BE86-45BD-86C1-1694347CE8CE}" destId="{9E252B40-66AF-4627-A1BF-A85AC38CF0CD}" srcOrd="2" destOrd="0" presId="urn:microsoft.com/office/officeart/2005/8/layout/cycle6"/>
    <dgm:cxn modelId="{2730A1D3-66D6-4900-B8FA-22FDEF90529C}" type="presParOf" srcId="{0EB55F1E-BE86-45BD-86C1-1694347CE8CE}" destId="{E899D131-B249-4A2A-97C3-7FD8C73556FB}" srcOrd="3" destOrd="0" presId="urn:microsoft.com/office/officeart/2005/8/layout/cycle6"/>
    <dgm:cxn modelId="{8C01B33E-B5F6-47D6-BEF0-34E83D810B4D}" type="presParOf" srcId="{0EB55F1E-BE86-45BD-86C1-1694347CE8CE}" destId="{C988D3CA-7461-4D56-8A9A-0EC8E9CC2566}" srcOrd="4" destOrd="0" presId="urn:microsoft.com/office/officeart/2005/8/layout/cycle6"/>
    <dgm:cxn modelId="{95AA304C-B843-4DCA-97B1-473AB4B876FB}" type="presParOf" srcId="{0EB55F1E-BE86-45BD-86C1-1694347CE8CE}" destId="{BDF8A03C-7B95-4137-B63E-804BEDC8A383}" srcOrd="5" destOrd="0" presId="urn:microsoft.com/office/officeart/2005/8/layout/cycle6"/>
    <dgm:cxn modelId="{BD340DCB-396D-4DC8-935C-728657AE1F0F}" type="presParOf" srcId="{0EB55F1E-BE86-45BD-86C1-1694347CE8CE}" destId="{EC77E0A5-19B3-41DB-8D73-1B301FB45D54}" srcOrd="6" destOrd="0" presId="urn:microsoft.com/office/officeart/2005/8/layout/cycle6"/>
    <dgm:cxn modelId="{DEC361EC-63FE-47AF-84F7-11E6E72B1F33}" type="presParOf" srcId="{0EB55F1E-BE86-45BD-86C1-1694347CE8CE}" destId="{C08509BD-71F1-4883-8A8B-7A621B6A9666}" srcOrd="7" destOrd="0" presId="urn:microsoft.com/office/officeart/2005/8/layout/cycle6"/>
    <dgm:cxn modelId="{86E5CF44-2DA0-4CF3-BBD8-740D65A76229}" type="presParOf" srcId="{0EB55F1E-BE86-45BD-86C1-1694347CE8CE}" destId="{5A874D0D-C258-41AB-BB3A-5961D0D4530C}" srcOrd="8" destOrd="0" presId="urn:microsoft.com/office/officeart/2005/8/layout/cycle6"/>
    <dgm:cxn modelId="{B97105F7-BBE5-463E-A4A6-398D49B4D57D}" type="presParOf" srcId="{0EB55F1E-BE86-45BD-86C1-1694347CE8CE}" destId="{B0994068-1E5C-441E-B082-2DDE9690FCEA}" srcOrd="9" destOrd="0" presId="urn:microsoft.com/office/officeart/2005/8/layout/cycle6"/>
    <dgm:cxn modelId="{0D18B18C-4CC1-42AE-AA3A-4AEB92EA25F9}" type="presParOf" srcId="{0EB55F1E-BE86-45BD-86C1-1694347CE8CE}" destId="{67AC8E9F-FBF9-4E86-B96B-7D3ED4EA9BF7}" srcOrd="10" destOrd="0" presId="urn:microsoft.com/office/officeart/2005/8/layout/cycle6"/>
    <dgm:cxn modelId="{FCA0E52E-F5F8-442C-9E23-F2E008E6FD6D}" type="presParOf" srcId="{0EB55F1E-BE86-45BD-86C1-1694347CE8CE}" destId="{FBA259C2-E5CF-4320-BAB3-804965BDD231}" srcOrd="11" destOrd="0" presId="urn:microsoft.com/office/officeart/2005/8/layout/cycle6"/>
    <dgm:cxn modelId="{5451531F-B6DE-4BEF-9DB7-E3F7729DF389}" type="presParOf" srcId="{0EB55F1E-BE86-45BD-86C1-1694347CE8CE}" destId="{1803523A-0F6F-43E6-80E6-31229ED3B5A1}" srcOrd="12" destOrd="0" presId="urn:microsoft.com/office/officeart/2005/8/layout/cycle6"/>
    <dgm:cxn modelId="{E8554FBE-C152-4EEC-B424-A26EC6327B8E}" type="presParOf" srcId="{0EB55F1E-BE86-45BD-86C1-1694347CE8CE}" destId="{19C9B46C-0B02-4839-883E-28865251439C}" srcOrd="13" destOrd="0" presId="urn:microsoft.com/office/officeart/2005/8/layout/cycle6"/>
    <dgm:cxn modelId="{09453C1C-C378-4EC5-8EA0-D3EA7E989800}" type="presParOf" srcId="{0EB55F1E-BE86-45BD-86C1-1694347CE8CE}" destId="{E74BBA8C-A987-4566-8CC9-BDA17904E1E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4ABC7E-9B33-4008-B11D-3BD71BAA1AD4}">
      <dsp:nvSpPr>
        <dsp:cNvPr id="0" name=""/>
        <dsp:cNvSpPr/>
      </dsp:nvSpPr>
      <dsp:spPr>
        <a:xfrm>
          <a:off x="1253728" y="314"/>
          <a:ext cx="464343" cy="3018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Node1</a:t>
          </a:r>
          <a:endParaRPr lang="en-IN" sz="800" kern="1200" dirty="0"/>
        </a:p>
      </dsp:txBody>
      <dsp:txXfrm>
        <a:off x="1253728" y="314"/>
        <a:ext cx="464343" cy="301823"/>
      </dsp:txXfrm>
    </dsp:sp>
    <dsp:sp modelId="{9E252B40-66AF-4627-A1BF-A85AC38CF0CD}">
      <dsp:nvSpPr>
        <dsp:cNvPr id="0" name=""/>
        <dsp:cNvSpPr/>
      </dsp:nvSpPr>
      <dsp:spPr>
        <a:xfrm>
          <a:off x="882152" y="151225"/>
          <a:ext cx="1207495" cy="1207495"/>
        </a:xfrm>
        <a:custGeom>
          <a:avLst/>
          <a:gdLst/>
          <a:ahLst/>
          <a:cxnLst/>
          <a:rect l="0" t="0" r="0" b="0"/>
          <a:pathLst>
            <a:path>
              <a:moveTo>
                <a:pt x="839118" y="47769"/>
              </a:moveTo>
              <a:arcTo wR="603747" hR="603747" stAng="17576709" swAng="1964436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9D131-B249-4A2A-97C3-7FD8C73556FB}">
      <dsp:nvSpPr>
        <dsp:cNvPr id="0" name=""/>
        <dsp:cNvSpPr/>
      </dsp:nvSpPr>
      <dsp:spPr>
        <a:xfrm>
          <a:off x="1827926" y="417493"/>
          <a:ext cx="464343" cy="3018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 2</a:t>
          </a:r>
          <a:endParaRPr lang="en-IN" sz="800" kern="1200" dirty="0"/>
        </a:p>
      </dsp:txBody>
      <dsp:txXfrm>
        <a:off x="1827926" y="417493"/>
        <a:ext cx="464343" cy="301823"/>
      </dsp:txXfrm>
    </dsp:sp>
    <dsp:sp modelId="{BDF8A03C-7B95-4137-B63E-804BEDC8A383}">
      <dsp:nvSpPr>
        <dsp:cNvPr id="0" name=""/>
        <dsp:cNvSpPr/>
      </dsp:nvSpPr>
      <dsp:spPr>
        <a:xfrm>
          <a:off x="882152" y="151225"/>
          <a:ext cx="1207495" cy="1207495"/>
        </a:xfrm>
        <a:custGeom>
          <a:avLst/>
          <a:gdLst/>
          <a:ahLst/>
          <a:cxnLst/>
          <a:rect l="0" t="0" r="0" b="0"/>
          <a:pathLst>
            <a:path>
              <a:moveTo>
                <a:pt x="1206657" y="571954"/>
              </a:moveTo>
              <a:arcTo wR="603747" hR="603747" stAng="21418883" swAng="219853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7E0A5-19B3-41DB-8D73-1B301FB45D54}">
      <dsp:nvSpPr>
        <dsp:cNvPr id="0" name=""/>
        <dsp:cNvSpPr/>
      </dsp:nvSpPr>
      <dsp:spPr>
        <a:xfrm>
          <a:off x="1608602" y="1092504"/>
          <a:ext cx="464343" cy="3018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 3</a:t>
          </a:r>
          <a:endParaRPr lang="en-IN" sz="800" kern="1200" dirty="0"/>
        </a:p>
      </dsp:txBody>
      <dsp:txXfrm>
        <a:off x="1608602" y="1092504"/>
        <a:ext cx="464343" cy="301823"/>
      </dsp:txXfrm>
    </dsp:sp>
    <dsp:sp modelId="{5A874D0D-C258-41AB-BB3A-5961D0D4530C}">
      <dsp:nvSpPr>
        <dsp:cNvPr id="0" name=""/>
        <dsp:cNvSpPr/>
      </dsp:nvSpPr>
      <dsp:spPr>
        <a:xfrm>
          <a:off x="882152" y="151225"/>
          <a:ext cx="1207495" cy="1207495"/>
        </a:xfrm>
        <a:custGeom>
          <a:avLst/>
          <a:gdLst/>
          <a:ahLst/>
          <a:cxnLst/>
          <a:rect l="0" t="0" r="0" b="0"/>
          <a:pathLst>
            <a:path>
              <a:moveTo>
                <a:pt x="724046" y="1195389"/>
              </a:moveTo>
              <a:arcTo wR="603747" hR="603747" stAng="4710404" swAng="137919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4068-1E5C-441E-B082-2DDE9690FCEA}">
      <dsp:nvSpPr>
        <dsp:cNvPr id="0" name=""/>
        <dsp:cNvSpPr/>
      </dsp:nvSpPr>
      <dsp:spPr>
        <a:xfrm>
          <a:off x="898854" y="1092504"/>
          <a:ext cx="464343" cy="3018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 4</a:t>
          </a:r>
          <a:endParaRPr lang="en-IN" sz="800" kern="1200" dirty="0"/>
        </a:p>
      </dsp:txBody>
      <dsp:txXfrm>
        <a:off x="898854" y="1092504"/>
        <a:ext cx="464343" cy="301823"/>
      </dsp:txXfrm>
    </dsp:sp>
    <dsp:sp modelId="{FBA259C2-E5CF-4320-BAB3-804965BDD231}">
      <dsp:nvSpPr>
        <dsp:cNvPr id="0" name=""/>
        <dsp:cNvSpPr/>
      </dsp:nvSpPr>
      <dsp:spPr>
        <a:xfrm>
          <a:off x="882152" y="151225"/>
          <a:ext cx="1207495" cy="1207495"/>
        </a:xfrm>
        <a:custGeom>
          <a:avLst/>
          <a:gdLst/>
          <a:ahLst/>
          <a:cxnLst/>
          <a:rect l="0" t="0" r="0" b="0"/>
          <a:pathLst>
            <a:path>
              <a:moveTo>
                <a:pt x="101010" y="938063"/>
              </a:moveTo>
              <a:arcTo wR="603747" hR="603747" stAng="8782586" swAng="219853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3523A-0F6F-43E6-80E6-31229ED3B5A1}">
      <dsp:nvSpPr>
        <dsp:cNvPr id="0" name=""/>
        <dsp:cNvSpPr/>
      </dsp:nvSpPr>
      <dsp:spPr>
        <a:xfrm>
          <a:off x="679529" y="417493"/>
          <a:ext cx="464343" cy="3018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 n</a:t>
          </a:r>
          <a:endParaRPr lang="en-IN" sz="800" kern="1200" dirty="0"/>
        </a:p>
      </dsp:txBody>
      <dsp:txXfrm>
        <a:off x="679529" y="417493"/>
        <a:ext cx="464343" cy="301823"/>
      </dsp:txXfrm>
    </dsp:sp>
    <dsp:sp modelId="{E74BBA8C-A987-4566-8CC9-BDA17904E1EB}">
      <dsp:nvSpPr>
        <dsp:cNvPr id="0" name=""/>
        <dsp:cNvSpPr/>
      </dsp:nvSpPr>
      <dsp:spPr>
        <a:xfrm>
          <a:off x="882152" y="151225"/>
          <a:ext cx="1207495" cy="1207495"/>
        </a:xfrm>
        <a:custGeom>
          <a:avLst/>
          <a:gdLst/>
          <a:ahLst/>
          <a:cxnLst/>
          <a:rect l="0" t="0" r="0" b="0"/>
          <a:pathLst>
            <a:path>
              <a:moveTo>
                <a:pt x="105077" y="263396"/>
              </a:moveTo>
              <a:arcTo wR="603747" hR="603747" stAng="12858854" swAng="1964436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4ABC7E-9B33-4008-B11D-3BD71BAA1AD4}">
      <dsp:nvSpPr>
        <dsp:cNvPr id="0" name=""/>
        <dsp:cNvSpPr/>
      </dsp:nvSpPr>
      <dsp:spPr>
        <a:xfrm>
          <a:off x="1299269" y="9"/>
          <a:ext cx="449460" cy="292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Node1</a:t>
          </a:r>
          <a:endParaRPr lang="en-IN" sz="800" kern="1200" dirty="0"/>
        </a:p>
      </dsp:txBody>
      <dsp:txXfrm>
        <a:off x="1299269" y="9"/>
        <a:ext cx="449460" cy="292149"/>
      </dsp:txXfrm>
    </dsp:sp>
    <dsp:sp modelId="{9E252B40-66AF-4627-A1BF-A85AC38CF0CD}">
      <dsp:nvSpPr>
        <dsp:cNvPr id="0" name=""/>
        <dsp:cNvSpPr/>
      </dsp:nvSpPr>
      <dsp:spPr>
        <a:xfrm>
          <a:off x="939598" y="146083"/>
          <a:ext cx="1168803" cy="1168803"/>
        </a:xfrm>
        <a:custGeom>
          <a:avLst/>
          <a:gdLst/>
          <a:ahLst/>
          <a:cxnLst/>
          <a:rect l="0" t="0" r="0" b="0"/>
          <a:pathLst>
            <a:path>
              <a:moveTo>
                <a:pt x="812228" y="46238"/>
              </a:moveTo>
              <a:arcTo wR="584401" hR="584401" stAng="17576698" swAng="196445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9D131-B249-4A2A-97C3-7FD8C73556FB}">
      <dsp:nvSpPr>
        <dsp:cNvPr id="0" name=""/>
        <dsp:cNvSpPr/>
      </dsp:nvSpPr>
      <dsp:spPr>
        <a:xfrm>
          <a:off x="1855068" y="403820"/>
          <a:ext cx="449460" cy="292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 2</a:t>
          </a:r>
          <a:endParaRPr lang="en-IN" sz="800" kern="1200" dirty="0"/>
        </a:p>
      </dsp:txBody>
      <dsp:txXfrm>
        <a:off x="1855068" y="403820"/>
        <a:ext cx="449460" cy="292149"/>
      </dsp:txXfrm>
    </dsp:sp>
    <dsp:sp modelId="{BDF8A03C-7B95-4137-B63E-804BEDC8A383}">
      <dsp:nvSpPr>
        <dsp:cNvPr id="0" name=""/>
        <dsp:cNvSpPr/>
      </dsp:nvSpPr>
      <dsp:spPr>
        <a:xfrm>
          <a:off x="939598" y="146083"/>
          <a:ext cx="1168803" cy="1168803"/>
        </a:xfrm>
        <a:custGeom>
          <a:avLst/>
          <a:gdLst/>
          <a:ahLst/>
          <a:cxnLst/>
          <a:rect l="0" t="0" r="0" b="0"/>
          <a:pathLst>
            <a:path>
              <a:moveTo>
                <a:pt x="1167992" y="553625"/>
              </a:moveTo>
              <a:arcTo wR="584401" hR="584401" stAng="21418876" swAng="219854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7E0A5-19B3-41DB-8D73-1B301FB45D54}">
      <dsp:nvSpPr>
        <dsp:cNvPr id="0" name=""/>
        <dsp:cNvSpPr/>
      </dsp:nvSpPr>
      <dsp:spPr>
        <a:xfrm>
          <a:off x="1642772" y="1057201"/>
          <a:ext cx="449460" cy="292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 3</a:t>
          </a:r>
          <a:endParaRPr lang="en-IN" sz="800" kern="1200" dirty="0"/>
        </a:p>
      </dsp:txBody>
      <dsp:txXfrm>
        <a:off x="1642772" y="1057201"/>
        <a:ext cx="449460" cy="292149"/>
      </dsp:txXfrm>
    </dsp:sp>
    <dsp:sp modelId="{5A874D0D-C258-41AB-BB3A-5961D0D4530C}">
      <dsp:nvSpPr>
        <dsp:cNvPr id="0" name=""/>
        <dsp:cNvSpPr/>
      </dsp:nvSpPr>
      <dsp:spPr>
        <a:xfrm>
          <a:off x="939598" y="146083"/>
          <a:ext cx="1168803" cy="1168803"/>
        </a:xfrm>
        <a:custGeom>
          <a:avLst/>
          <a:gdLst/>
          <a:ahLst/>
          <a:cxnLst/>
          <a:rect l="0" t="0" r="0" b="0"/>
          <a:pathLst>
            <a:path>
              <a:moveTo>
                <a:pt x="700847" y="1157084"/>
              </a:moveTo>
              <a:arcTo wR="584401" hR="584401" stAng="4710394" swAng="13792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4068-1E5C-441E-B082-2DDE9690FCEA}">
      <dsp:nvSpPr>
        <dsp:cNvPr id="0" name=""/>
        <dsp:cNvSpPr/>
      </dsp:nvSpPr>
      <dsp:spPr>
        <a:xfrm>
          <a:off x="955766" y="1057201"/>
          <a:ext cx="449460" cy="292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 4</a:t>
          </a:r>
          <a:endParaRPr lang="en-IN" sz="800" kern="1200" dirty="0"/>
        </a:p>
      </dsp:txBody>
      <dsp:txXfrm>
        <a:off x="955766" y="1057201"/>
        <a:ext cx="449460" cy="292149"/>
      </dsp:txXfrm>
    </dsp:sp>
    <dsp:sp modelId="{FBA259C2-E5CF-4320-BAB3-804965BDD231}">
      <dsp:nvSpPr>
        <dsp:cNvPr id="0" name=""/>
        <dsp:cNvSpPr/>
      </dsp:nvSpPr>
      <dsp:spPr>
        <a:xfrm>
          <a:off x="939598" y="146083"/>
          <a:ext cx="1168803" cy="1168803"/>
        </a:xfrm>
        <a:custGeom>
          <a:avLst/>
          <a:gdLst/>
          <a:ahLst/>
          <a:cxnLst/>
          <a:rect l="0" t="0" r="0" b="0"/>
          <a:pathLst>
            <a:path>
              <a:moveTo>
                <a:pt x="97774" y="908006"/>
              </a:moveTo>
              <a:arcTo wR="584401" hR="584401" stAng="8782578" swAng="219854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3523A-0F6F-43E6-80E6-31229ED3B5A1}">
      <dsp:nvSpPr>
        <dsp:cNvPr id="0" name=""/>
        <dsp:cNvSpPr/>
      </dsp:nvSpPr>
      <dsp:spPr>
        <a:xfrm>
          <a:off x="743470" y="403820"/>
          <a:ext cx="449460" cy="292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Node n</a:t>
          </a:r>
          <a:endParaRPr lang="en-IN" sz="800" kern="1200" dirty="0"/>
        </a:p>
      </dsp:txBody>
      <dsp:txXfrm>
        <a:off x="743470" y="403820"/>
        <a:ext cx="449460" cy="292149"/>
      </dsp:txXfrm>
    </dsp:sp>
    <dsp:sp modelId="{E74BBA8C-A987-4566-8CC9-BDA17904E1EB}">
      <dsp:nvSpPr>
        <dsp:cNvPr id="0" name=""/>
        <dsp:cNvSpPr/>
      </dsp:nvSpPr>
      <dsp:spPr>
        <a:xfrm>
          <a:off x="939598" y="146083"/>
          <a:ext cx="1168803" cy="1168803"/>
        </a:xfrm>
        <a:custGeom>
          <a:avLst/>
          <a:gdLst/>
          <a:ahLst/>
          <a:cxnLst/>
          <a:rect l="0" t="0" r="0" b="0"/>
          <a:pathLst>
            <a:path>
              <a:moveTo>
                <a:pt x="101709" y="254957"/>
              </a:moveTo>
              <a:arcTo wR="584401" hR="584401" stAng="12858846" swAng="196445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6E446-C334-4EAF-BF79-803D34EB52C3}" type="datetimeFigureOut">
              <a:rPr lang="en-IN" smtClean="0"/>
              <a:pPr/>
              <a:t>01-12-2013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99C3-B2CB-4AD5-A34D-B761B43C2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99C3-B2CB-4AD5-A34D-B761B43C2F9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99C3-B2CB-4AD5-A34D-B761B43C2F9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C13763-7F7B-49A9-857D-414E15851104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A5127-88D5-4D11-B3F1-F459891D71B7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AD746-F568-4791-8E9C-A2A8D6CDCE10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34883-6D10-4E7C-B3D5-724E2CDAA84D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F75E4A-8F5B-47D1-8919-DE2634D85228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E22259-311E-41EF-B60C-3A0392A6370C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EFBE8-38D6-4D34-A9BA-E924A4D9BE43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9538C-D03C-4C5F-B4AF-B3832803398D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76FE0-2858-450B-847A-E3956343F134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61297A-8EDA-44E2-B799-38544D62E15D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040F53-C8C4-4007-BBF1-772D8DC09014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292988-CC55-4A8E-AE44-F5DF500720AF}" type="datetime2">
              <a:rPr lang="en-IN" smtClean="0"/>
              <a:pPr/>
              <a:t>Sunday, 01 December 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004C11-1CB1-4536-A6F9-1A3197B6D98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915400" cy="52578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 smtClean="0">
                <a:latin typeface="Calibri" pitchFamily="34" charset="0"/>
              </a:rPr>
              <a:t/>
            </a:r>
            <a:br>
              <a:rPr lang="en-US" sz="4000" dirty="0" smtClean="0">
                <a:latin typeface="Calibri" pitchFamily="34" charset="0"/>
              </a:rPr>
            </a:br>
            <a:r>
              <a:rPr lang="en-US" sz="4000" dirty="0" smtClean="0">
                <a:latin typeface="Calibri" pitchFamily="34" charset="0"/>
              </a:rPr>
              <a:t/>
            </a:r>
            <a:br>
              <a:rPr lang="en-US" sz="4000" dirty="0" smtClean="0">
                <a:latin typeface="Calibri" pitchFamily="34" charset="0"/>
              </a:rPr>
            </a:br>
            <a:r>
              <a:rPr lang="en-US" sz="4000" dirty="0" smtClean="0">
                <a:latin typeface="Calibri" pitchFamily="34" charset="0"/>
              </a:rPr>
              <a:t>CLOUD KON  </a:t>
            </a:r>
            <a:br>
              <a:rPr lang="en-US" sz="4000" dirty="0" smtClean="0">
                <a:latin typeface="Calibri" pitchFamily="34" charset="0"/>
              </a:rPr>
            </a:br>
            <a:r>
              <a:rPr lang="en-US" sz="4000" dirty="0" smtClean="0">
                <a:latin typeface="Calibri" pitchFamily="34" charset="0"/>
              </a:rPr>
              <a:t>DISTRIBUTED TASK SCHEDULING</a:t>
            </a:r>
            <a:br>
              <a:rPr lang="en-US" sz="4000" dirty="0" smtClean="0">
                <a:latin typeface="Calibri" pitchFamily="34" charset="0"/>
              </a:rPr>
            </a:br>
            <a:r>
              <a:rPr lang="en-US" sz="4000" dirty="0" smtClean="0">
                <a:latin typeface="Calibri" pitchFamily="34" charset="0"/>
              </a:rPr>
              <a:t/>
            </a:r>
            <a:br>
              <a:rPr lang="en-US" sz="4000" dirty="0" smtClean="0">
                <a:latin typeface="Calibri" pitchFamily="34" charset="0"/>
              </a:rPr>
            </a:br>
            <a:r>
              <a:rPr lang="en-US" sz="4000" dirty="0" smtClean="0">
                <a:latin typeface="Calibri" pitchFamily="34" charset="0"/>
              </a:rPr>
              <a:t>Rajagopal Parthasarathi</a:t>
            </a:r>
            <a:br>
              <a:rPr lang="en-US" sz="4000" dirty="0" smtClean="0">
                <a:latin typeface="Calibri" pitchFamily="34" charset="0"/>
              </a:rPr>
            </a:br>
            <a:r>
              <a:rPr lang="en-US" sz="4000" dirty="0" smtClean="0">
                <a:latin typeface="Calibri" pitchFamily="34" charset="0"/>
              </a:rPr>
              <a:t>Kamalnath NG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4C11-1CB1-4536-A6F9-1A3197B6D98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019800"/>
            <a:ext cx="4495800" cy="533400"/>
          </a:xfrm>
        </p:spPr>
        <p:txBody>
          <a:bodyPr/>
          <a:lstStyle/>
          <a:p>
            <a:fld id="{CAC13763-7F7B-49A9-857D-414E15851104}" type="datetime2">
              <a:rPr lang="en-IN" sz="2000" smtClean="0">
                <a:latin typeface="Calibri" pitchFamily="34" charset="0"/>
              </a:rPr>
              <a:pPr/>
              <a:t>Sunday, 01 December 2013</a:t>
            </a:fld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4C11-1CB1-4536-A6F9-1A3197B6D98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3600" dirty="0" smtClean="0">
                <a:solidFill>
                  <a:schemeClr val="dk1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en-US" sz="3600" dirty="0" smtClean="0">
                <a:solidFill>
                  <a:schemeClr val="dk1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en-US" sz="3600" dirty="0" smtClean="0">
                <a:solidFill>
                  <a:schemeClr val="dk1"/>
                </a:solidFill>
                <a:latin typeface="Calibri" pitchFamily="34" charset="0"/>
                <a:ea typeface="+mn-ea"/>
                <a:cs typeface="+mn-cs"/>
              </a:rPr>
              <a:t>Why CloudKon</a:t>
            </a:r>
            <a:r>
              <a:rPr lang="en-IN" sz="3600" dirty="0" smtClean="0">
                <a:solidFill>
                  <a:schemeClr val="dk1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en-IN" sz="3600" dirty="0" smtClean="0">
                <a:solidFill>
                  <a:schemeClr val="dk1"/>
                </a:solidFill>
                <a:latin typeface="Calibri" pitchFamily="34" charset="0"/>
                <a:ea typeface="+mn-ea"/>
                <a:cs typeface="+mn-cs"/>
              </a:rPr>
            </a:br>
            <a:endParaRPr lang="en-IN" sz="3600" dirty="0" smtClean="0">
              <a:solidFill>
                <a:schemeClr val="dk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839200" cy="4524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Vast Exponential growth  in distributed systems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Execution environment  inching towards  communication intensive MTC workloads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 State of the Art Systems(</a:t>
            </a:r>
            <a:r>
              <a:rPr lang="en-US" sz="2400" dirty="0" err="1" smtClean="0">
                <a:latin typeface="Calibri" pitchFamily="34" charset="0"/>
              </a:rPr>
              <a:t>Slurm</a:t>
            </a:r>
            <a:r>
              <a:rPr lang="en-US" sz="2400" dirty="0" smtClean="0">
                <a:latin typeface="Calibri" pitchFamily="34" charset="0"/>
              </a:rPr>
              <a:t>, PBS, </a:t>
            </a:r>
            <a:r>
              <a:rPr lang="en-US" sz="2400" dirty="0" err="1" smtClean="0">
                <a:latin typeface="Calibri" pitchFamily="34" charset="0"/>
              </a:rPr>
              <a:t>Condor,SGE</a:t>
            </a:r>
            <a:r>
              <a:rPr lang="en-US" sz="2400" dirty="0" smtClean="0">
                <a:latin typeface="Calibri" pitchFamily="34" charset="0"/>
              </a:rPr>
              <a:t>) have centralized architecture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Centralized Architecture introduced a lot of constraints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Scalability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Complicated Scheduling  policy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Single Point of Failure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Load Balancing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867400"/>
            <a:ext cx="88392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</a:rPr>
              <a:t>Efficient  job scheduling is the need of the hour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4C11-1CB1-4536-A6F9-1A3197B6D98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400" y="1143001"/>
            <a:ext cx="8839200" cy="4526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Leveraging Amazon Cloud Services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Simple Lightweight Execution framework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EC2 as the executor instance ,SQS as the distributed queue , DynamoDB to avoid repeated execution</a:t>
            </a:r>
          </a:p>
          <a:p>
            <a:endParaRPr lang="en-US" sz="2400" b="1" dirty="0" smtClean="0">
              <a:latin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Shortcomings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SQS only supported Strings of length up to 256 KB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Tightly Coupled with Amazon Stack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Duplicate Execution overhead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Limited Monitoring scope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867400"/>
            <a:ext cx="88392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</a:rPr>
              <a:t>Tight Coupling with Amazon Web Services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Calibri" pitchFamily="34" charset="0"/>
              </a:rPr>
              <a:t>Task Scheduling Over Amazon Stack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4C11-1CB1-4536-A6F9-1A3197B6D98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400" y="1142999"/>
            <a:ext cx="8839200" cy="4524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Dual Queuing approach to avoid task duplication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Factory based approach to swap distributed and local queue[ Active </a:t>
            </a:r>
            <a:r>
              <a:rPr lang="en-US" sz="2400" dirty="0" err="1" smtClean="0">
                <a:latin typeface="Calibri" pitchFamily="34" charset="0"/>
              </a:rPr>
              <a:t>Mq</a:t>
            </a:r>
            <a:r>
              <a:rPr lang="en-US" sz="2400" dirty="0" smtClean="0">
                <a:latin typeface="Calibri" pitchFamily="34" charset="0"/>
              </a:rPr>
              <a:t>, HazelCast and SQS]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HazelCast an in memory data grid as the distributed queue component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HazelCast supports rich data types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Cassandra , a columnar database for storing the monitoring information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Extensible framework via configuration support [num of worker threads , monitoring enabled, Percentage To Advertise etc]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867400"/>
            <a:ext cx="88392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</a:rPr>
              <a:t>Easily switchable to public /private cloud environment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Calibri" pitchFamily="34" charset="0"/>
              </a:rPr>
              <a:t>Our Differentiators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4C11-1CB1-4536-A6F9-1A3197B6D98D}" type="slidenum">
              <a:rPr lang="en-IN" smtClean="0"/>
              <a:pPr/>
              <a:t>5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228600" y="914400"/>
            <a:ext cx="8763000" cy="5867400"/>
            <a:chOff x="228600" y="228600"/>
            <a:chExt cx="8763000" cy="6385560"/>
          </a:xfrm>
        </p:grpSpPr>
        <p:grpSp>
          <p:nvGrpSpPr>
            <p:cNvPr id="8" name="Group 27"/>
            <p:cNvGrpSpPr/>
            <p:nvPr/>
          </p:nvGrpSpPr>
          <p:grpSpPr>
            <a:xfrm>
              <a:off x="6019800" y="3429000"/>
              <a:ext cx="2971800" cy="2286000"/>
              <a:chOff x="3048000" y="4343400"/>
              <a:chExt cx="2971800" cy="1752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657600" y="4343400"/>
                <a:ext cx="1905000" cy="17526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ctr"/>
                <a:endParaRPr lang="en-US" dirty="0">
                  <a:solidFill>
                    <a:srgbClr val="0070C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ctr"/>
                <a:endParaRPr lang="en-US" dirty="0">
                  <a:solidFill>
                    <a:srgbClr val="0070C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MC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40" name="Diagram 3"/>
              <p:cNvGraphicFramePr/>
              <p:nvPr/>
            </p:nvGraphicFramePr>
            <p:xfrm>
              <a:off x="3048000" y="4530084"/>
              <a:ext cx="2971800" cy="11804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p:grpSp>
        <p:grpSp>
          <p:nvGrpSpPr>
            <p:cNvPr id="9" name="Group 36"/>
            <p:cNvGrpSpPr/>
            <p:nvPr/>
          </p:nvGrpSpPr>
          <p:grpSpPr>
            <a:xfrm>
              <a:off x="228600" y="228600"/>
              <a:ext cx="8458861" cy="6385560"/>
              <a:chOff x="228600" y="228600"/>
              <a:chExt cx="8458861" cy="638556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629400" y="2438400"/>
                <a:ext cx="1600200" cy="533400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Worker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28600" y="2362200"/>
                <a:ext cx="3352800" cy="1905000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ctr"/>
                <a:endParaRPr lang="en-US" dirty="0">
                  <a:solidFill>
                    <a:srgbClr val="0070C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ctr"/>
                <a:endParaRPr lang="en-US" dirty="0">
                  <a:solidFill>
                    <a:srgbClr val="0070C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Client</a:t>
                </a:r>
              </a:p>
              <a:p>
                <a:pPr algn="ctr"/>
                <a:endParaRPr lang="en-IN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6075" y="2940269"/>
                <a:ext cx="1101725" cy="641131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Tasker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00200" y="2514600"/>
                <a:ext cx="1737360" cy="13716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LQ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Direct Access Storage 13"/>
              <p:cNvSpPr/>
              <p:nvPr/>
            </p:nvSpPr>
            <p:spPr>
              <a:xfrm>
                <a:off x="1752600" y="2743200"/>
                <a:ext cx="1447800" cy="304800"/>
              </a:xfrm>
              <a:prstGeom prst="flowChartMagneticDrum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Request</a:t>
                </a:r>
                <a:endParaRPr lang="en-IN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lowchart: Direct Access Storage 14"/>
              <p:cNvSpPr/>
              <p:nvPr/>
            </p:nvSpPr>
            <p:spPr>
              <a:xfrm>
                <a:off x="1752600" y="3200400"/>
                <a:ext cx="1447800" cy="304800"/>
              </a:xfrm>
              <a:prstGeom prst="flowChartMagneticDrum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Response</a:t>
                </a:r>
                <a:endParaRPr lang="en-IN" sz="105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Group 21"/>
              <p:cNvGrpSpPr/>
              <p:nvPr/>
            </p:nvGrpSpPr>
            <p:grpSpPr>
              <a:xfrm>
                <a:off x="2819400" y="228600"/>
                <a:ext cx="3352800" cy="2133600"/>
                <a:chOff x="2971800" y="381000"/>
                <a:chExt cx="3352800" cy="2590800"/>
              </a:xfrm>
            </p:grpSpPr>
            <p:sp>
              <p:nvSpPr>
                <p:cNvPr id="37" name="Flowchart: Direct Access Storage 36"/>
                <p:cNvSpPr/>
                <p:nvPr/>
              </p:nvSpPr>
              <p:spPr>
                <a:xfrm>
                  <a:off x="3352800" y="381000"/>
                  <a:ext cx="2971800" cy="2590800"/>
                </a:xfrm>
                <a:prstGeom prst="flowChartMagneticDrum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endParaRPr lang="en-US" dirty="0">
                    <a:solidFill>
                      <a:srgbClr val="0070C0"/>
                    </a:solidFill>
                  </a:endParaRPr>
                </a:p>
                <a:p>
                  <a:pPr algn="ctr"/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endParaRPr lang="en-US" dirty="0">
                    <a:solidFill>
                      <a:srgbClr val="0070C0"/>
                    </a:solidFill>
                  </a:endParaRPr>
                </a:p>
                <a:p>
                  <a:pPr algn="ctr"/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endParaRPr lang="en-US" dirty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DQ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38" name="Diagram 37"/>
                <p:cNvGraphicFramePr/>
                <p:nvPr/>
              </p:nvGraphicFramePr>
              <p:xfrm>
                <a:off x="2971800" y="700216"/>
                <a:ext cx="3048000" cy="180894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p:grpSp>
          <p:cxnSp>
            <p:nvCxnSpPr>
              <p:cNvPr id="17" name="Straight Arrow Connector 16"/>
              <p:cNvCxnSpPr>
                <a:stCxn id="12" idx="0"/>
              </p:cNvCxnSpPr>
              <p:nvPr/>
            </p:nvCxnSpPr>
            <p:spPr>
              <a:xfrm flipV="1">
                <a:off x="896938" y="1143000"/>
                <a:ext cx="2303462" cy="179726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/>
              <p:cNvSpPr/>
              <p:nvPr/>
            </p:nvSpPr>
            <p:spPr>
              <a:xfrm>
                <a:off x="3276600" y="4572000"/>
                <a:ext cx="1600200" cy="533400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2" idx="7"/>
                <a:endCxn id="14" idx="1"/>
              </p:cNvCxnSpPr>
              <p:nvPr/>
            </p:nvCxnSpPr>
            <p:spPr>
              <a:xfrm flipV="1">
                <a:off x="1286456" y="2895600"/>
                <a:ext cx="466144" cy="13856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5" idx="1"/>
              </p:cNvCxnSpPr>
              <p:nvPr/>
            </p:nvCxnSpPr>
            <p:spPr>
              <a:xfrm flipH="1" flipV="1">
                <a:off x="1371600" y="3276600"/>
                <a:ext cx="381000" cy="762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4" idx="4"/>
                <a:endCxn id="10" idx="1"/>
              </p:cNvCxnSpPr>
              <p:nvPr/>
            </p:nvCxnSpPr>
            <p:spPr>
              <a:xfrm flipV="1">
                <a:off x="3200400" y="2705100"/>
                <a:ext cx="3429000" cy="1905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0" idx="1"/>
                <a:endCxn id="15" idx="4"/>
              </p:cNvCxnSpPr>
              <p:nvPr/>
            </p:nvCxnSpPr>
            <p:spPr>
              <a:xfrm flipH="1">
                <a:off x="3200400" y="2705100"/>
                <a:ext cx="3429000" cy="6477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114800" y="25146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Pull Task</a:t>
                </a:r>
                <a:endParaRPr lang="en-IN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21038614">
                <a:off x="4343400" y="29718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Push Result</a:t>
                </a:r>
                <a:endParaRPr lang="en-IN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9350069">
                <a:off x="1600952" y="1401364"/>
                <a:ext cx="1819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Advertise Queue Details</a:t>
                </a:r>
                <a:endParaRPr lang="en-IN" dirty="0"/>
              </a:p>
            </p:txBody>
          </p:sp>
          <p:cxnSp>
            <p:nvCxnSpPr>
              <p:cNvPr id="26" name="Straight Arrow Connector 25"/>
              <p:cNvCxnSpPr>
                <a:stCxn id="10" idx="2"/>
                <a:endCxn id="39" idx="0"/>
              </p:cNvCxnSpPr>
              <p:nvPr/>
            </p:nvCxnSpPr>
            <p:spPr>
              <a:xfrm>
                <a:off x="7429500" y="2971800"/>
                <a:ext cx="152400" cy="4572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 rot="20705983">
                <a:off x="4842739" y="4258001"/>
                <a:ext cx="1897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 Load</a:t>
                </a:r>
                <a:endParaRPr lang="en-IN" dirty="0"/>
              </a:p>
            </p:txBody>
          </p:sp>
          <p:cxnSp>
            <p:nvCxnSpPr>
              <p:cNvPr id="28" name="Straight Arrow Connector 27"/>
              <p:cNvCxnSpPr>
                <a:stCxn id="37" idx="4"/>
                <a:endCxn id="10" idx="0"/>
              </p:cNvCxnSpPr>
              <p:nvPr/>
            </p:nvCxnSpPr>
            <p:spPr>
              <a:xfrm>
                <a:off x="6172200" y="1295400"/>
                <a:ext cx="1257300" cy="1143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 rot="2496220">
                <a:off x="6136103" y="1596938"/>
                <a:ext cx="13833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Get Queue Details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>
                <a:endCxn id="18" idx="3"/>
              </p:cNvCxnSpPr>
              <p:nvPr/>
            </p:nvCxnSpPr>
            <p:spPr>
              <a:xfrm flipH="1">
                <a:off x="4876800" y="4320886"/>
                <a:ext cx="1752600" cy="517814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165861">
                <a:off x="6789602" y="3093551"/>
                <a:ext cx="1897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 Snapshot</a:t>
                </a:r>
                <a:endParaRPr lang="en-IN" dirty="0"/>
              </a:p>
            </p:txBody>
          </p:sp>
          <p:cxnSp>
            <p:nvCxnSpPr>
              <p:cNvPr id="32" name="Straight Arrow Connector 31"/>
              <p:cNvCxnSpPr>
                <a:stCxn id="18" idx="0"/>
                <a:endCxn id="10" idx="2"/>
              </p:cNvCxnSpPr>
              <p:nvPr/>
            </p:nvCxnSpPr>
            <p:spPr>
              <a:xfrm flipV="1">
                <a:off x="4076700" y="2971800"/>
                <a:ext cx="3352800" cy="16002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 rot="20102832">
                <a:off x="5504212" y="3126289"/>
                <a:ext cx="1897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Worker Initiation</a:t>
                </a:r>
                <a:endParaRPr lang="en-IN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81000" y="5334000"/>
                <a:ext cx="3352800" cy="128016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DP- Dynamic Provisioner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MC – Monitoring component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DQ – Distributed Queue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LQ  -  Local Queue</a:t>
                </a:r>
              </a:p>
              <a:p>
                <a:endParaRPr lang="en-IN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20065721">
                <a:off x="1160691" y="2711266"/>
                <a:ext cx="9671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 Tasks</a:t>
                </a:r>
                <a:endParaRPr lang="en-IN" sz="1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439247">
                <a:off x="1154718" y="3108615"/>
                <a:ext cx="9671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Fetch Results</a:t>
                </a:r>
                <a:endParaRPr lang="en-IN" sz="1000" dirty="0"/>
              </a:p>
            </p:txBody>
          </p:sp>
        </p:grpSp>
      </p:grpSp>
      <p:sp>
        <p:nvSpPr>
          <p:cNvPr id="42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Calibri" pitchFamily="34" charset="0"/>
              </a:rPr>
              <a:t>Architecture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4C11-1CB1-4536-A6F9-1A3197B6D98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839200" cy="4524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Data Aware Scheduling with data diffusion techniques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Dynamic scaling of HazelCast Cluster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Check pointing for workers in persistent store[Sparrow] to tolerate worker failures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Execute large jars by serialization using Google Protocol Buffers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Evaluate by running Swift , the workflow engine as the client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Implement resource stealing as achieved in Matrix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Evaluate the possibility of map reduce workloads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Evaluate the possibility of running </a:t>
            </a:r>
            <a:r>
              <a:rPr lang="en-US" sz="2400" dirty="0" smtClean="0">
                <a:latin typeface="Calibri" pitchFamily="34" charset="0"/>
              </a:rPr>
              <a:t>in private </a:t>
            </a:r>
            <a:r>
              <a:rPr lang="en-US" sz="2400" dirty="0" smtClean="0">
                <a:latin typeface="Calibri" pitchFamily="34" charset="0"/>
              </a:rPr>
              <a:t>cloud environment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867400"/>
            <a:ext cx="88392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</a:rPr>
              <a:t>Engaging future work to address today’s issues</a:t>
            </a:r>
            <a:endParaRPr lang="en-US" sz="2800" b="1" dirty="0" smtClean="0">
              <a:latin typeface="Calibri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Calibri" pitchFamily="34" charset="0"/>
              </a:rPr>
              <a:t>Future 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915400" cy="52578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 smtClean="0">
                <a:latin typeface="Calibri" pitchFamily="34" charset="0"/>
              </a:rPr>
              <a:t>THANK YOU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4C11-1CB1-4536-A6F9-1A3197B6D98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</TotalTime>
  <Words>343</Words>
  <Application>Microsoft Office PowerPoint</Application>
  <PresentationFormat>On-screen Show (4:3)</PresentationFormat>
  <Paragraphs>109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  CLOUD KON   DISTRIBUTED TASK SCHEDULING  Rajagopal Parthasarathi Kamalnath NG</vt:lpstr>
      <vt:lpstr> Why CloudKon </vt:lpstr>
      <vt:lpstr>Task Scheduling Over Amazon Stack</vt:lpstr>
      <vt:lpstr>Our Differentiators</vt:lpstr>
      <vt:lpstr>Architecture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KON   DISTRIBUTED TASK SCHEDULING  rajagopal parthasarathi kamalnath ng</dc:title>
  <dc:creator>Rajagopal;KamalNath</dc:creator>
  <cp:lastModifiedBy>TOSHIBA</cp:lastModifiedBy>
  <cp:revision>32</cp:revision>
  <dcterms:created xsi:type="dcterms:W3CDTF">2013-11-30T11:19:31Z</dcterms:created>
  <dcterms:modified xsi:type="dcterms:W3CDTF">2013-12-01T17:14:22Z</dcterms:modified>
</cp:coreProperties>
</file>