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Courgette"/>
      <p:regular r:id="rId15"/>
    </p:embeddedFont>
    <p:embeddedFont>
      <p:font typeface="Century Schoolbook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urgette-regular.fntdata"/><Relationship Id="rId14" Type="http://schemas.openxmlformats.org/officeDocument/2006/relationships/slide" Target="slides/slide10.xml"/><Relationship Id="rId17" Type="http://schemas.openxmlformats.org/officeDocument/2006/relationships/font" Target="fonts/CenturySchoolbook-bold.fntdata"/><Relationship Id="rId16" Type="http://schemas.openxmlformats.org/officeDocument/2006/relationships/font" Target="fonts/CenturySchoolbook-regular.fntdata"/><Relationship Id="rId5" Type="http://schemas.openxmlformats.org/officeDocument/2006/relationships/slide" Target="slides/slide1.xml"/><Relationship Id="rId19" Type="http://schemas.openxmlformats.org/officeDocument/2006/relationships/font" Target="fonts/CenturySchoolbook-boldItalic.fntdata"/><Relationship Id="rId6" Type="http://schemas.openxmlformats.org/officeDocument/2006/relationships/slide" Target="slides/slide2.xml"/><Relationship Id="rId18" Type="http://schemas.openxmlformats.org/officeDocument/2006/relationships/font" Target="fonts/CenturySchoolbook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2286000" y="3124200"/>
            <a:ext cx="6172199" cy="18943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entury Schoolbook"/>
              <a:buNone/>
              <a:defRPr b="1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286000" y="5003321"/>
            <a:ext cx="617219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ctr">
              <a:spcBef>
                <a:spcPts val="420"/>
              </a:spcBef>
              <a:buClr>
                <a:schemeClr val="accent1"/>
              </a:buClr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ctr">
              <a:spcBef>
                <a:spcPts val="360"/>
              </a:spcBef>
              <a:buClr>
                <a:srgbClr val="DE7530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ctr">
              <a:spcBef>
                <a:spcPts val="360"/>
              </a:spcBef>
              <a:buClr>
                <a:srgbClr val="FEC2AC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ctr">
              <a:spcBef>
                <a:spcPts val="320"/>
              </a:spcBef>
              <a:buClr>
                <a:srgbClr val="BBC9E9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ctr">
              <a:spcBef>
                <a:spcPts val="320"/>
              </a:spcBef>
              <a:buClr>
                <a:schemeClr val="accent1"/>
              </a:buClr>
              <a:buFont typeface="Century Schoolbook"/>
              <a:buNone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ctr">
              <a:spcBef>
                <a:spcPts val="280"/>
              </a:spcBef>
              <a:buClr>
                <a:srgbClr val="FEC2AC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ctr">
              <a:spcBef>
                <a:spcPts val="280"/>
              </a:spcBef>
              <a:buClr>
                <a:schemeClr val="accent2"/>
              </a:buClr>
              <a:buFont typeface="Century Schoolbook"/>
              <a:buNone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ctr">
              <a:spcBef>
                <a:spcPts val="280"/>
              </a:spcBef>
              <a:buClr>
                <a:srgbClr val="DE7530"/>
              </a:buClr>
              <a:buFont typeface="Century Schoolbook"/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5400000">
            <a:off x="7077268" y="4181668"/>
            <a:ext cx="3657600" cy="38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2" name="Shape 22"/>
          <p:cNvSpPr/>
          <p:nvPr/>
        </p:nvSpPr>
        <p:spPr>
          <a:xfrm>
            <a:off x="381000" y="0"/>
            <a:ext cx="609599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276336" y="0"/>
            <a:ext cx="104663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990600" y="0"/>
            <a:ext cx="181871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" name="Shape 26"/>
          <p:cNvCxnSpPr/>
          <p:nvPr/>
        </p:nvCxnSpPr>
        <p:spPr>
          <a:xfrm>
            <a:off x="106343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Shape 27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Shape 28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" name="Shape 29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/>
          <p:nvPr/>
        </p:nvSpPr>
        <p:spPr>
          <a:xfrm>
            <a:off x="1219200" y="0"/>
            <a:ext cx="76199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1309632" y="4866751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1091079" y="5500632"/>
            <a:ext cx="137159" cy="1371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1664208" y="5788151"/>
            <a:ext cx="274319" cy="2743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1905000" y="4495800"/>
            <a:ext cx="365759" cy="365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325544" y="4928701"/>
            <a:ext cx="609599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754123" y="303275"/>
            <a:ext cx="4873751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640" lvl="0" marL="274320" marR="0" rtl="0" algn="l">
              <a:spcBef>
                <a:spcPts val="60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177800" lvl="1" marL="640080" marR="0" rtl="0" algn="l">
              <a:spcBef>
                <a:spcPts val="420"/>
              </a:spcBef>
              <a:buNone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121919" lvl="2" marL="9144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116839" lvl="3" marL="118872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123951" lvl="4" marL="146304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86360" lvl="5" marL="173736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129539" lvl="6" marL="2011679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101600" lvl="7" marL="2286000" marR="0" rtl="0" algn="l">
              <a:spcBef>
                <a:spcPts val="280"/>
              </a:spcBef>
              <a:buNone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96520" lvl="8" marL="2560320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 rot="5400000">
            <a:off x="4541837" y="2362201"/>
            <a:ext cx="5851525" cy="1676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640" lvl="0" marL="274320" marR="0" rtl="0" algn="l">
              <a:spcBef>
                <a:spcPts val="60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177800" lvl="1" marL="640080" marR="0" rtl="0" algn="l">
              <a:spcBef>
                <a:spcPts val="420"/>
              </a:spcBef>
              <a:buNone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121919" lvl="2" marL="9144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116839" lvl="3" marL="118872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123951" lvl="4" marL="146304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86360" lvl="5" marL="173736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129539" lvl="6" marL="2011679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101600" lvl="7" marL="2286000" marR="0" rtl="0" algn="l">
              <a:spcBef>
                <a:spcPts val="280"/>
              </a:spcBef>
              <a:buNone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96520" lvl="8" marL="2560320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640" lvl="0" marL="274320" marR="0" rtl="0" algn="l">
              <a:spcBef>
                <a:spcPts val="60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177800" lvl="1" marL="640080" marR="0" rtl="0" algn="l">
              <a:spcBef>
                <a:spcPts val="420"/>
              </a:spcBef>
              <a:buNone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121919" lvl="2" marL="9144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116839" lvl="3" marL="118872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123951" lvl="4" marL="146304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86360" lvl="5" marL="173736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129539" lvl="6" marL="2011679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101600" lvl="7" marL="2286000" marR="0" rtl="0" algn="l">
              <a:spcBef>
                <a:spcPts val="280"/>
              </a:spcBef>
              <a:buNone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96520" lvl="8" marL="2560320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</a:p>
        </p:txBody>
      </p:sp>
      <p:sp>
        <p:nvSpPr>
          <p:cNvPr id="44" name="Shape 44"/>
          <p:cNvSpPr txBox="1"/>
          <p:nvPr>
            <p:ph idx="11" type="ftr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2286000" y="2895600"/>
            <a:ext cx="6172199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Schoolbook"/>
              <a:buNone/>
              <a:defRPr b="1" i="0" sz="3000" u="none" cap="small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2286000" y="5010150"/>
            <a:ext cx="617219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Char char="●"/>
              <a:defRPr b="1" i="0" sz="18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84480" lvl="1" marL="64008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190500" lvl="2" marL="914400" marR="0" rtl="0" algn="l">
              <a:spcBef>
                <a:spcPts val="320"/>
              </a:spcBef>
              <a:buClr>
                <a:srgbClr val="DE7530"/>
              </a:buClr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185419" lvl="3" marL="1188720" marR="0" rtl="0" algn="l">
              <a:spcBef>
                <a:spcPts val="280"/>
              </a:spcBef>
              <a:buClr>
                <a:srgbClr val="FEC2AC"/>
              </a:buClr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193039" lvl="4" marL="1463040" marR="0" rtl="0" algn="l">
              <a:spcBef>
                <a:spcPts val="280"/>
              </a:spcBef>
              <a:buClr>
                <a:srgbClr val="BBC9E9"/>
              </a:buClr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86360" lvl="5" marL="173736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129539" lvl="6" marL="2011679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101600" lvl="7" marL="2286000" marR="0" rtl="0" algn="l">
              <a:spcBef>
                <a:spcPts val="280"/>
              </a:spcBef>
              <a:buNone/>
              <a:defRPr b="0" i="0" sz="1400" u="none" cap="small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96520" lvl="8" marL="2560320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 rot="5400000">
            <a:off x="7077455" y="4178808"/>
            <a:ext cx="3657600" cy="38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0" name="Shape 50"/>
          <p:cNvSpPr/>
          <p:nvPr/>
        </p:nvSpPr>
        <p:spPr>
          <a:xfrm>
            <a:off x="381000" y="0"/>
            <a:ext cx="609599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276336" y="0"/>
            <a:ext cx="104663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990600" y="0"/>
            <a:ext cx="181871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4" name="Shape 54"/>
          <p:cNvCxnSpPr/>
          <p:nvPr/>
        </p:nvCxnSpPr>
        <p:spPr>
          <a:xfrm>
            <a:off x="106343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Shape 55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Shape 58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Shape 59"/>
          <p:cNvSpPr/>
          <p:nvPr/>
        </p:nvSpPr>
        <p:spPr>
          <a:xfrm>
            <a:off x="1219200" y="0"/>
            <a:ext cx="76199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1324704" y="4866751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1091079" y="5500632"/>
            <a:ext cx="137159" cy="1371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1664208" y="5791200"/>
            <a:ext cx="274319" cy="2743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1879040" y="4479887"/>
            <a:ext cx="365759" cy="365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5" name="Shape 65"/>
          <p:cNvCxnSpPr/>
          <p:nvPr/>
        </p:nvCxnSpPr>
        <p:spPr>
          <a:xfrm>
            <a:off x="9097943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Shape 66"/>
          <p:cNvSpPr txBox="1"/>
          <p:nvPr>
            <p:ph idx="12" type="sldNum"/>
          </p:nvPr>
        </p:nvSpPr>
        <p:spPr>
          <a:xfrm>
            <a:off x="1340616" y="4928701"/>
            <a:ext cx="609599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640" lvl="0" marL="274320" marR="0" rtl="0" algn="l">
              <a:spcBef>
                <a:spcPts val="60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177800" lvl="1" marL="640080" marR="0" rtl="0" algn="l">
              <a:spcBef>
                <a:spcPts val="420"/>
              </a:spcBef>
              <a:buNone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121919" lvl="2" marL="9144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116839" lvl="3" marL="118872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123951" lvl="4" marL="146304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86360" lvl="5" marL="173736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129539" lvl="6" marL="2011679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101600" lvl="7" marL="2286000" marR="0" rtl="0" algn="l">
              <a:spcBef>
                <a:spcPts val="280"/>
              </a:spcBef>
              <a:buNone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96520" lvl="8" marL="2560320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640" lvl="0" marL="274320" marR="0" rtl="0" algn="l">
              <a:spcBef>
                <a:spcPts val="60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177800" lvl="1" marL="640080" marR="0" rtl="0" algn="l">
              <a:spcBef>
                <a:spcPts val="420"/>
              </a:spcBef>
              <a:buNone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121919" lvl="2" marL="9144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116839" lvl="3" marL="118872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123951" lvl="4" marL="146304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86360" lvl="5" marL="173736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129539" lvl="6" marL="2011679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101600" lvl="7" marL="2286000" marR="0" rtl="0" algn="l">
              <a:spcBef>
                <a:spcPts val="280"/>
              </a:spcBef>
              <a:buNone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96520" lvl="8" marL="2560320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640" lvl="0" marL="274320" marR="0" rtl="0" algn="l">
              <a:spcBef>
                <a:spcPts val="60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177800" lvl="1" marL="640080" marR="0" rtl="0" algn="l">
              <a:spcBef>
                <a:spcPts val="420"/>
              </a:spcBef>
              <a:buNone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121919" lvl="2" marL="9144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116839" lvl="3" marL="118872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123951" lvl="4" marL="146304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86360" lvl="5" marL="173736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129539" lvl="6" marL="2011679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101600" lvl="7" marL="2286000" marR="0" rtl="0" algn="l">
              <a:spcBef>
                <a:spcPts val="280"/>
              </a:spcBef>
              <a:buNone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96520" lvl="8" marL="2560320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640" lvl="0" marL="274320" marR="0" rtl="0" algn="l">
              <a:spcBef>
                <a:spcPts val="60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177800" lvl="1" marL="640080" marR="0" rtl="0" algn="l">
              <a:spcBef>
                <a:spcPts val="420"/>
              </a:spcBef>
              <a:buNone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121919" lvl="2" marL="9144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116839" lvl="3" marL="118872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123951" lvl="4" marL="146304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86360" lvl="5" marL="173736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129539" lvl="6" marL="2011679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101600" lvl="7" marL="2286000" marR="0" rtl="0" algn="l">
              <a:spcBef>
                <a:spcPts val="280"/>
              </a:spcBef>
              <a:buNone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96520" lvl="8" marL="2560320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1" name="Shape 81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Char char="●"/>
              <a:defRPr b="1" i="0" sz="20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177800" lvl="1" marL="640080" marR="0" rtl="0" algn="l">
              <a:spcBef>
                <a:spcPts val="420"/>
              </a:spcBef>
              <a:buNone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121919" lvl="2" marL="9144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116839" lvl="3" marL="118872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123951" lvl="4" marL="146304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86360" lvl="5" marL="173736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129539" lvl="6" marL="2011679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101600" lvl="7" marL="2286000" marR="0" rtl="0" algn="l">
              <a:spcBef>
                <a:spcPts val="280"/>
              </a:spcBef>
              <a:buNone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96520" lvl="8" marL="2560320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2" name="Shape 82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Char char="●"/>
              <a:defRPr b="1" i="0" sz="20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177800" lvl="1" marL="640080" marR="0" rtl="0" algn="l">
              <a:spcBef>
                <a:spcPts val="420"/>
              </a:spcBef>
              <a:buNone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121919" lvl="2" marL="9144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116839" lvl="3" marL="118872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123951" lvl="4" marL="146304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86360" lvl="5" marL="173736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129539" lvl="6" marL="2011679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101600" lvl="7" marL="2286000" marR="0" rtl="0" algn="l">
              <a:spcBef>
                <a:spcPts val="280"/>
              </a:spcBef>
              <a:buNone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96520" lvl="8" marL="2560320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</a:p>
        </p:txBody>
      </p:sp>
      <p:sp>
        <p:nvSpPr>
          <p:cNvPr id="87" name="Shape 87"/>
          <p:cNvSpPr txBox="1"/>
          <p:nvPr>
            <p:ph idx="11" type="ftr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0" type="dt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hape 9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Shape 94"/>
          <p:cNvSpPr txBox="1"/>
          <p:nvPr>
            <p:ph type="title"/>
          </p:nvPr>
        </p:nvSpPr>
        <p:spPr>
          <a:xfrm rot="5400000">
            <a:off x="3371849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entury Schoolbook"/>
              <a:buNone/>
              <a:defRPr b="1" i="0" sz="2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12279" y="274319"/>
            <a:ext cx="1527047" cy="4983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1000"/>
              </a:spcAft>
              <a:buClr>
                <a:schemeClr val="accent1"/>
              </a:buClr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84480" lvl="1" marL="640080" marR="0" rtl="0" algn="l">
              <a:spcBef>
                <a:spcPts val="240"/>
              </a:spcBef>
              <a:buClr>
                <a:schemeClr val="accent1"/>
              </a:buClr>
              <a:buFont typeface="Noto Sans Symbols"/>
              <a:buChar char="○"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190500" lvl="2" marL="914400" marR="0" rtl="0" algn="l">
              <a:spcBef>
                <a:spcPts val="200"/>
              </a:spcBef>
              <a:buClr>
                <a:srgbClr val="DE7530"/>
              </a:buClr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185419" lvl="3" marL="1188720" marR="0" rtl="0" algn="l">
              <a:spcBef>
                <a:spcPts val="180"/>
              </a:spcBef>
              <a:buClr>
                <a:srgbClr val="FEC2AC"/>
              </a:buClr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193039" lvl="4" marL="1463040" marR="0" rtl="0" algn="l">
              <a:spcBef>
                <a:spcPts val="180"/>
              </a:spcBef>
              <a:buClr>
                <a:srgbClr val="BBC9E9"/>
              </a:buClr>
              <a:buFont typeface="Noto Sans Symbols"/>
              <a:buChar char="○"/>
              <a:defRPr b="0" i="0" sz="9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86360" lvl="5" marL="173736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129539" lvl="6" marL="2011679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101600" lvl="7" marL="2286000" marR="0" rtl="0" algn="l">
              <a:spcBef>
                <a:spcPts val="280"/>
              </a:spcBef>
              <a:buNone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96520" lvl="8" marL="2560320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96" name="Shape 96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Shape 97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Shape 98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Shape 99"/>
          <p:cNvSpPr/>
          <p:nvPr/>
        </p:nvSpPr>
        <p:spPr>
          <a:xfrm>
            <a:off x="8839200" y="0"/>
            <a:ext cx="304799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0" name="Shape 10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Shape 101"/>
          <p:cNvSpPr/>
          <p:nvPr/>
        </p:nvSpPr>
        <p:spPr>
          <a:xfrm>
            <a:off x="8156447" y="5715000"/>
            <a:ext cx="548639" cy="5486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304800" y="274319"/>
            <a:ext cx="5638800" cy="6327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640" lvl="0" marL="274320" marR="0" rtl="0" algn="l">
              <a:spcBef>
                <a:spcPts val="60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177800" lvl="1" marL="640080" marR="0" rtl="0" algn="l">
              <a:spcBef>
                <a:spcPts val="420"/>
              </a:spcBef>
              <a:buNone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121919" lvl="2" marL="9144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116839" lvl="3" marL="118872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123951" lvl="4" marL="146304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86360" lvl="5" marL="173736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129539" lvl="6" marL="2011679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101600" lvl="7" marL="2286000" marR="0" rtl="0" algn="l">
              <a:spcBef>
                <a:spcPts val="280"/>
              </a:spcBef>
              <a:buNone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96520" lvl="8" marL="2560320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</a:p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hape 10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Shape 108"/>
          <p:cNvSpPr/>
          <p:nvPr/>
        </p:nvSpPr>
        <p:spPr>
          <a:xfrm>
            <a:off x="8156447" y="5715000"/>
            <a:ext cx="548639" cy="5486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entury Schoolbook"/>
              <a:buNone/>
              <a:defRPr b="1" i="0" sz="2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>
            <a:off x="0" y="0"/>
            <a:ext cx="617219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177800" lvl="1" marL="640080" marR="0" rtl="0" algn="l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121919" lvl="2" marL="914400" marR="0" rtl="0" algn="l">
              <a:spcBef>
                <a:spcPts val="360"/>
              </a:spcBef>
              <a:buClr>
                <a:srgbClr val="DE7530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116839" lvl="3" marL="1188720" marR="0" rtl="0" algn="l">
              <a:spcBef>
                <a:spcPts val="360"/>
              </a:spcBef>
              <a:buClr>
                <a:srgbClr val="FEC2AC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123951" lvl="4" marL="1463040" marR="0" rtl="0" algn="l">
              <a:spcBef>
                <a:spcPts val="320"/>
              </a:spcBef>
              <a:buClr>
                <a:srgbClr val="BBC9E9"/>
              </a:buClr>
              <a:buSzPct val="68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129539" lvl="6" marL="2011679" marR="0" rtl="0" algn="l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101600" lvl="7" marL="228600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96520" lvl="8" marL="2560320" marR="0" rtl="0" algn="l">
              <a:spcBef>
                <a:spcPts val="280"/>
              </a:spcBef>
              <a:buClr>
                <a:srgbClr val="DE7530"/>
              </a:buClr>
              <a:buSzPct val="1000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765797" y="264794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3520" lvl="1" marL="640080" marR="0" rtl="0" algn="l">
              <a:spcBef>
                <a:spcPts val="24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152400" lvl="2" marL="914400" marR="0" rtl="0" algn="l">
              <a:spcBef>
                <a:spcPts val="20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151130" lvl="3" marL="1188720" marR="0" rtl="0" algn="l">
              <a:spcBef>
                <a:spcPts val="18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154178" lvl="4" marL="1463040" marR="0" rtl="0" algn="l">
              <a:spcBef>
                <a:spcPts val="18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86360" lvl="5" marL="173736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129539" lvl="6" marL="2011679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101600" lvl="7" marL="2286000" marR="0" rtl="0" algn="l">
              <a:spcBef>
                <a:spcPts val="280"/>
              </a:spcBef>
              <a:buNone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96520" lvl="8" marL="2560320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12" name="Shape 112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Shape 113"/>
          <p:cNvSpPr/>
          <p:nvPr/>
        </p:nvSpPr>
        <p:spPr>
          <a:xfrm>
            <a:off x="8839200" y="0"/>
            <a:ext cx="304799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4" name="Shape 114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Shape 115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Shape 116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Shape 117"/>
          <p:cNvSpPr txBox="1"/>
          <p:nvPr>
            <p:ph idx="10" type="dt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</a:p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" name="Shape 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640" lvl="0" marL="274320" marR="0" rtl="0" algn="l">
              <a:spcBef>
                <a:spcPts val="60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177800" lvl="1" marL="640080" marR="0" rtl="0" algn="l">
              <a:spcBef>
                <a:spcPts val="420"/>
              </a:spcBef>
              <a:buNone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121919" lvl="2" marL="9144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116839" lvl="3" marL="118872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123951" lvl="4" marL="146304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86360" lvl="5" marL="173736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129539" lvl="6" marL="2011679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101600" lvl="7" marL="2286000" marR="0" rtl="0" algn="l">
              <a:spcBef>
                <a:spcPts val="280"/>
              </a:spcBef>
              <a:buNone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96520" lvl="8" marL="2560320" marR="0" rtl="0" algn="l">
              <a:spcBef>
                <a:spcPts val="28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/>
          <p:nvPr/>
        </p:nvSpPr>
        <p:spPr>
          <a:xfrm>
            <a:off x="8839200" y="0"/>
            <a:ext cx="304799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" name="Shape 14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/>
          <p:nvPr/>
        </p:nvSpPr>
        <p:spPr>
          <a:xfrm>
            <a:off x="8156447" y="5715000"/>
            <a:ext cx="548639" cy="5486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ctrTitle"/>
          </p:nvPr>
        </p:nvSpPr>
        <p:spPr>
          <a:xfrm>
            <a:off x="2286000" y="3124200"/>
            <a:ext cx="6172199" cy="18943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entury Schoolbook"/>
              <a:buNone/>
            </a:pPr>
            <a:r>
              <a:rPr b="1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Forma Automation Framework Presentation</a:t>
            </a:r>
          </a:p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2286000" y="5003321"/>
            <a:ext cx="617219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By :</a:t>
            </a:r>
          </a:p>
          <a:p>
            <a:pPr indent="0" lvl="0" marL="0" marR="0" rtl="0" algn="l"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PARTHIBAN 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 rot="-1980000">
            <a:off x="457200" y="1600199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>
            <a:noAutofit/>
          </a:bodyPr>
          <a:lstStyle/>
          <a:p>
            <a:pPr indent="-274320" lvl="0" marL="27432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THANKING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609600"/>
            <a:ext cx="7467600" cy="586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All operations and instructions are kept in an external source.(Excel Sheet)</a:t>
            </a: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Here is how the complete framework works as in the below image.</a:t>
            </a:r>
          </a:p>
          <a:p>
            <a:pPr indent="-274320" lvl="0" marL="274320" marR="0" rtl="0" algn="l"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071514_0715_CreatingKey2.png"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743200"/>
            <a:ext cx="74676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533400"/>
            <a:ext cx="7467600" cy="5940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Driver Execute test.java will call Read excel file .java</a:t>
            </a: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Read Excel file .java has POI Script to read data from excel.</a:t>
            </a: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Read Excel file .java will read data from Forma_TestCase.xlsx</a:t>
            </a: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4320" lvl="0" marL="274320" marR="0" rtl="0" algn="l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31753" l="0" r="30612" t="21000"/>
          <a:stretch/>
        </p:blipFill>
        <p:spPr>
          <a:xfrm>
            <a:off x="457200" y="3124200"/>
            <a:ext cx="77724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5550" l="0" r="32027" t="20999"/>
          <a:stretch/>
        </p:blipFill>
        <p:spPr>
          <a:xfrm>
            <a:off x="304800" y="1524000"/>
            <a:ext cx="5791200" cy="388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Shape 155"/>
          <p:cNvCxnSpPr/>
          <p:nvPr/>
        </p:nvCxnSpPr>
        <p:spPr>
          <a:xfrm>
            <a:off x="1219200" y="2057400"/>
            <a:ext cx="5410200" cy="1587"/>
          </a:xfrm>
          <a:prstGeom prst="straightConnector1">
            <a:avLst/>
          </a:prstGeom>
          <a:noFill/>
          <a:ln cap="flat" cmpd="sng" w="12700">
            <a:solidFill>
              <a:srgbClr val="FF680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56" name="Shape 156"/>
          <p:cNvSpPr txBox="1"/>
          <p:nvPr/>
        </p:nvSpPr>
        <p:spPr>
          <a:xfrm>
            <a:off x="6705600" y="1828800"/>
            <a:ext cx="19335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Test Case Name</a:t>
            </a:r>
          </a:p>
        </p:txBody>
      </p:sp>
      <p:cxnSp>
        <p:nvCxnSpPr>
          <p:cNvPr id="157" name="Shape 157"/>
          <p:cNvCxnSpPr/>
          <p:nvPr/>
        </p:nvCxnSpPr>
        <p:spPr>
          <a:xfrm>
            <a:off x="2590800" y="2667000"/>
            <a:ext cx="4114800" cy="1587"/>
          </a:xfrm>
          <a:prstGeom prst="straightConnector1">
            <a:avLst/>
          </a:prstGeom>
          <a:noFill/>
          <a:ln cap="flat" cmpd="sng" w="12700">
            <a:solidFill>
              <a:srgbClr val="FF680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58" name="Shape 158"/>
          <p:cNvSpPr txBox="1"/>
          <p:nvPr/>
        </p:nvSpPr>
        <p:spPr>
          <a:xfrm>
            <a:off x="6781800" y="2438400"/>
            <a:ext cx="12410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Keywords</a:t>
            </a:r>
          </a:p>
        </p:txBody>
      </p:sp>
      <p:cxnSp>
        <p:nvCxnSpPr>
          <p:cNvPr id="159" name="Shape 159"/>
          <p:cNvCxnSpPr/>
          <p:nvPr/>
        </p:nvCxnSpPr>
        <p:spPr>
          <a:xfrm>
            <a:off x="3352800" y="3200400"/>
            <a:ext cx="3352799" cy="1587"/>
          </a:xfrm>
          <a:prstGeom prst="straightConnector1">
            <a:avLst/>
          </a:prstGeom>
          <a:noFill/>
          <a:ln cap="flat" cmpd="sng" w="12700">
            <a:solidFill>
              <a:srgbClr val="FF680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60" name="Shape 160"/>
          <p:cNvSpPr txBox="1"/>
          <p:nvPr/>
        </p:nvSpPr>
        <p:spPr>
          <a:xfrm>
            <a:off x="6781800" y="2971800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 Name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3886200" y="3962400"/>
            <a:ext cx="2819400" cy="1587"/>
          </a:xfrm>
          <a:prstGeom prst="straightConnector1">
            <a:avLst/>
          </a:prstGeom>
          <a:noFill/>
          <a:ln cap="flat" cmpd="sng" w="12700">
            <a:solidFill>
              <a:srgbClr val="FF680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62" name="Shape 162"/>
          <p:cNvSpPr txBox="1"/>
          <p:nvPr/>
        </p:nvSpPr>
        <p:spPr>
          <a:xfrm>
            <a:off x="6781800" y="3733800"/>
            <a:ext cx="1459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 Type</a:t>
            </a:r>
          </a:p>
        </p:txBody>
      </p:sp>
      <p:cxnSp>
        <p:nvCxnSpPr>
          <p:cNvPr id="163" name="Shape 163"/>
          <p:cNvCxnSpPr/>
          <p:nvPr/>
        </p:nvCxnSpPr>
        <p:spPr>
          <a:xfrm>
            <a:off x="6172200" y="4724400"/>
            <a:ext cx="533399" cy="1587"/>
          </a:xfrm>
          <a:prstGeom prst="straightConnector1">
            <a:avLst/>
          </a:prstGeom>
          <a:noFill/>
          <a:ln cap="flat" cmpd="sng" w="12700">
            <a:solidFill>
              <a:srgbClr val="FF680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64" name="Shape 164"/>
          <p:cNvSpPr txBox="1"/>
          <p:nvPr/>
        </p:nvSpPr>
        <p:spPr>
          <a:xfrm>
            <a:off x="6781800" y="4495800"/>
            <a:ext cx="12410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Test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685800"/>
            <a:ext cx="7467600" cy="5788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Read Excel file.java will pass this data to the driver script Execute Test.java</a:t>
            </a: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 all of our UI Web Elements we need to create an object repository (where we will pass their element locators) as below, Eg : Xpath, Class, etc.</a:t>
            </a:r>
          </a:p>
          <a:p>
            <a:pPr indent="-274320" lvl="0" marL="274320" marR="0" rtl="0" algn="l"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imgpsh_fullsize.png" id="170" name="Shape 170"/>
          <p:cNvPicPr preferRelativeResize="0"/>
          <p:nvPr/>
        </p:nvPicPr>
        <p:blipFill rotWithShape="1">
          <a:blip r:embed="rId3">
            <a:alphaModFix/>
          </a:blip>
          <a:srcRect b="62331" l="24167" r="18842" t="1087"/>
          <a:stretch/>
        </p:blipFill>
        <p:spPr>
          <a:xfrm>
            <a:off x="762000" y="2743200"/>
            <a:ext cx="75438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457200"/>
            <a:ext cx="7467600" cy="6016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Execute Test.java will read the entire object repository and store it in a variable.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 read this object repository we need a ReadObject class which has a getObjectRepository method to read it.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6E83B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6E83B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public class ReadObject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{ 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Properties pl = new Properties();    public Properties getObjectRepository() throws IOException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{ 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InputStream stream = new FileInputStream(new File(System.getProperty("user.dir")+"\\src\\com\\forma\\config\\Object.properties"));  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pl.load(stream);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return pl;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}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609600"/>
            <a:ext cx="7467600" cy="586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Driver will pass the data from excel and object repository to UIOperation class.</a:t>
            </a: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UIOperation class has functions to perform actions corresponding to keywords like CLICK, SETTEXT, etc as mentioned in the Forma Testcase.xlsx</a:t>
            </a: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UIOperation class is a java class which has the actual implementation of the code to perform operations on web elements.</a:t>
            </a:r>
          </a:p>
          <a:p>
            <a:pPr indent="-274320" lvl="0" marL="274320" marR="0" rtl="0" algn="l"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psh_fullsize (1).png" id="185" name="Shape 18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09600"/>
            <a:ext cx="8077199" cy="571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psh_fullsize (2).png" id="190" name="Shape 19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7252" l="0" r="7142" t="0"/>
          <a:stretch/>
        </p:blipFill>
        <p:spPr>
          <a:xfrm>
            <a:off x="457200" y="1066800"/>
            <a:ext cx="8001000" cy="426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