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69" r:id="rId6"/>
    <p:sldId id="265" r:id="rId7"/>
    <p:sldId id="266" r:id="rId8"/>
    <p:sldId id="267" r:id="rId9"/>
    <p:sldId id="268" r:id="rId10"/>
    <p:sldId id="270" r:id="rId11"/>
    <p:sldId id="271" r:id="rId12"/>
    <p:sldId id="273" r:id="rId13"/>
    <p:sldId id="274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5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2D6E-6068-42C4-AAF0-54A26DC555A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DBE0-1E16-4C44-9EFE-14C52520A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for set 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8612372" y="2158521"/>
            <a:ext cx="1913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 = {a, d}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 = {a, c, 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750"/>
            <a:ext cx="7634464" cy="24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345"/>
            <a:ext cx="4031513" cy="14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jaccard</a:t>
            </a:r>
            <a:r>
              <a:rPr lang="en-US" dirty="0" smtClean="0"/>
              <a:t> between S</a:t>
            </a:r>
            <a:r>
              <a:rPr lang="en-US" baseline="-25000" dirty="0" smtClean="0"/>
              <a:t>1</a:t>
            </a:r>
            <a:r>
              <a:rPr lang="en-US" dirty="0" smtClean="0"/>
              <a:t> and 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minhashes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12372" y="2158521"/>
            <a:ext cx="2211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 = {a, d}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 = {a, c, d</a:t>
            </a:r>
            <a:r>
              <a:rPr lang="en-US" sz="2800" dirty="0" smtClean="0"/>
              <a:t>}</a:t>
            </a:r>
          </a:p>
          <a:p>
            <a:r>
              <a:rPr lang="en-US" sz="2800" dirty="0" err="1" smtClean="0"/>
              <a:t>Sim</a:t>
            </a:r>
            <a:r>
              <a:rPr lang="en-US" sz="2800" dirty="0" smtClean="0"/>
              <a:t> = 2/2 = 1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750"/>
            <a:ext cx="7634464" cy="24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345"/>
            <a:ext cx="4031513" cy="14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Count-Min Sketch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09846" y="1690688"/>
                <a:ext cx="52861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Suppose you have a stream of data</a:t>
                </a:r>
              </a:p>
              <a:p>
                <a:r>
                  <a:rPr lang="en-US" sz="2800" dirty="0" smtClean="0"/>
                  <a:t>Stream -&gt; [A, B, K, A, A, K, S, …,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46" y="1690688"/>
                <a:ext cx="5286154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422" t="-5732" r="-923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06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Sketch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7862" y="1690688"/>
            <a:ext cx="9643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have 4 hash functions and they each map to a number between 0 and 6.</a:t>
            </a:r>
          </a:p>
          <a:p>
            <a:endParaRPr lang="en-US" sz="2400" dirty="0"/>
          </a:p>
          <a:p>
            <a:r>
              <a:rPr lang="en-US" sz="2400" dirty="0" smtClean="0"/>
              <a:t>We represent the above information in a matrix, called a sketch, below: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83" y="3274259"/>
            <a:ext cx="3285282" cy="27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6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Sketch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7862" y="1690688"/>
            <a:ext cx="964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83" y="3274259"/>
            <a:ext cx="3285282" cy="2753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57" y="3492605"/>
            <a:ext cx="2372833" cy="22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3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</a:t>
            </a:r>
            <a:r>
              <a:rPr lang="en-US" dirty="0" err="1" smtClean="0"/>
              <a:t>Minhashing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approximation to </a:t>
            </a:r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</a:p>
          <a:p>
            <a:pPr lvl="1"/>
            <a:r>
              <a:rPr lang="en-US" dirty="0"/>
              <a:t>The space complexity for </a:t>
            </a:r>
            <a:r>
              <a:rPr lang="en-US" dirty="0" err="1"/>
              <a:t>jaccard</a:t>
            </a:r>
            <a:r>
              <a:rPr lang="en-US" dirty="0"/>
              <a:t> is O(n log(n) </a:t>
            </a:r>
            <a:endParaRPr lang="en-US" dirty="0" smtClean="0"/>
          </a:p>
          <a:p>
            <a:pPr lvl="1"/>
            <a:r>
              <a:rPr lang="en-US" dirty="0" err="1" smtClean="0"/>
              <a:t>Minhash</a:t>
            </a:r>
            <a:r>
              <a:rPr lang="en-US" dirty="0" smtClean="0"/>
              <a:t> is O(n </a:t>
            </a:r>
            <a:r>
              <a:rPr lang="en-US" dirty="0"/>
              <a:t>log(k) 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 random permutations of the rows of your sets by applying a hash function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minhash</a:t>
            </a:r>
            <a:r>
              <a:rPr lang="en-US" dirty="0" smtClean="0"/>
              <a:t> function is the number of the first row (in permuted order) in which the set has a 1.</a:t>
            </a:r>
          </a:p>
          <a:p>
            <a:r>
              <a:rPr lang="en-US" dirty="0" smtClean="0"/>
              <a:t>The probability the </a:t>
            </a:r>
            <a:r>
              <a:rPr lang="en-US" dirty="0" err="1" smtClean="0"/>
              <a:t>minhash</a:t>
            </a:r>
            <a:r>
              <a:rPr lang="en-US" dirty="0" smtClean="0"/>
              <a:t> function for a random permutation of the rows produces the same value for the two sets approximately equals the </a:t>
            </a:r>
            <a:r>
              <a:rPr lang="en-US" dirty="0" err="1" smtClean="0"/>
              <a:t>jaccard</a:t>
            </a:r>
            <a:r>
              <a:rPr lang="en-US" dirty="0" smtClean="0"/>
              <a:t> similarity of those sets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42659" y="2679406"/>
                <a:ext cx="6018029" cy="1897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</a:t>
                </a:r>
                <a:r>
                  <a:rPr lang="en-US" sz="3200" baseline="-25000" dirty="0" smtClean="0"/>
                  <a:t>1</a:t>
                </a:r>
                <a:r>
                  <a:rPr lang="en-US" sz="3200" dirty="0" smtClean="0"/>
                  <a:t> = {a, d}</a:t>
                </a:r>
              </a:p>
              <a:p>
                <a:r>
                  <a:rPr lang="en-US" sz="3200" dirty="0" smtClean="0"/>
                  <a:t>S</a:t>
                </a:r>
                <a:r>
                  <a:rPr lang="en-US" sz="3200" baseline="-25000" dirty="0" smtClean="0"/>
                  <a:t>2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= {</a:t>
                </a:r>
                <a:r>
                  <a:rPr lang="en-US" sz="3200" dirty="0" smtClean="0"/>
                  <a:t>a, c, d}</a:t>
                </a:r>
              </a:p>
              <a:p>
                <a:r>
                  <a:rPr lang="en-US" sz="3200" dirty="0" err="1" smtClean="0"/>
                  <a:t>Jaccard</a:t>
                </a:r>
                <a:r>
                  <a:rPr lang="en-US" sz="3200" dirty="0" smtClean="0"/>
                  <a:t> = |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S</a:t>
                </a:r>
                <a:r>
                  <a:rPr lang="en-US" sz="3200" baseline="-25000" dirty="0" smtClean="0"/>
                  <a:t>1</a:t>
                </a:r>
                <a:r>
                  <a:rPr lang="en-US" sz="3200" dirty="0" smtClean="0"/>
                  <a:t>∩</a:t>
                </a:r>
                <a:r>
                  <a:rPr lang="en-US" sz="3200" dirty="0"/>
                  <a:t> S</a:t>
                </a:r>
                <a:r>
                  <a:rPr lang="en-US" sz="3200" baseline="-25000" dirty="0"/>
                  <a:t>2 </a:t>
                </a:r>
                <a:r>
                  <a:rPr lang="en-US" sz="3200" dirty="0" smtClean="0"/>
                  <a:t>|/|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S</a:t>
                </a:r>
                <a:r>
                  <a:rPr lang="en-US" sz="3200" baseline="-25000" dirty="0" smtClean="0"/>
                  <a:t>1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200" dirty="0" smtClean="0"/>
                  <a:t>S</a:t>
                </a:r>
                <a:r>
                  <a:rPr lang="en-US" sz="3200" baseline="-25000" dirty="0" smtClean="0"/>
                  <a:t>2 </a:t>
                </a:r>
                <a:r>
                  <a:rPr lang="en-US" sz="3200" dirty="0" smtClean="0"/>
                  <a:t>|=2/3</a:t>
                </a:r>
                <a:endParaRPr lang="en-US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200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59" y="2679406"/>
                <a:ext cx="6018029" cy="1897955"/>
              </a:xfrm>
              <a:prstGeom prst="rect">
                <a:avLst/>
              </a:prstGeom>
              <a:blipFill rotWithShape="0">
                <a:blip r:embed="rId2"/>
                <a:stretch>
                  <a:fillRect l="-2634" t="-4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Minhashing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12372" y="2158521"/>
            <a:ext cx="1913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 = {a, d}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 = {a, c, d}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82" y="1541832"/>
            <a:ext cx="5090550" cy="24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hash values from h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8612372" y="2158521"/>
            <a:ext cx="1913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 = {a, d}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 = {a, c, d}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09" y="1541833"/>
            <a:ext cx="6353322" cy="24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rows in which the set has a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12372" y="2158521"/>
            <a:ext cx="1913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 = {a, d}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 = {a, c, 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40" y="1520568"/>
            <a:ext cx="6353322" cy="24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rows in which the set has a 1</a:t>
            </a:r>
          </a:p>
        </p:txBody>
      </p:sp>
      <p:sp>
        <p:nvSpPr>
          <p:cNvPr id="3" name="Rectangle 2"/>
          <p:cNvSpPr/>
          <p:nvPr/>
        </p:nvSpPr>
        <p:spPr>
          <a:xfrm>
            <a:off x="8612372" y="2158521"/>
            <a:ext cx="1913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 = {a, d}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 = {a, c, 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39" y="1535445"/>
            <a:ext cx="6368647" cy="24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minimum of hash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12372" y="2158521"/>
            <a:ext cx="1913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 = {a, d}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 = {a, c, 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99558"/>
            <a:ext cx="3764351" cy="929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39" y="1535445"/>
            <a:ext cx="6368647" cy="24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for second hash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12372" y="2158521"/>
            <a:ext cx="1913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 = {a, d}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 = {a, c, d}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42402"/>
            <a:ext cx="7634465" cy="2497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95345"/>
            <a:ext cx="4031513" cy="14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360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Idea for Minhashing</vt:lpstr>
      <vt:lpstr>Minhashing</vt:lpstr>
      <vt:lpstr>Minhashing</vt:lpstr>
      <vt:lpstr>Calculate hash values from h1</vt:lpstr>
      <vt:lpstr>Find rows in which the set has a 1</vt:lpstr>
      <vt:lpstr>Find rows in which the set has a 1</vt:lpstr>
      <vt:lpstr>Take minimum of hash values</vt:lpstr>
      <vt:lpstr>Repeat for second hash function</vt:lpstr>
      <vt:lpstr>Repeat for set S2</vt:lpstr>
      <vt:lpstr>Find jaccard between S1 and S2 minhashes</vt:lpstr>
      <vt:lpstr>Count-Min Sketch</vt:lpstr>
      <vt:lpstr>Create Sketch</vt:lpstr>
      <vt:lpstr>Create Sketch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Riten</dc:creator>
  <cp:lastModifiedBy>Riten</cp:lastModifiedBy>
  <cp:revision>27</cp:revision>
  <dcterms:created xsi:type="dcterms:W3CDTF">2019-01-13T03:46:44Z</dcterms:created>
  <dcterms:modified xsi:type="dcterms:W3CDTF">2019-01-22T03:18:14Z</dcterms:modified>
</cp:coreProperties>
</file>