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4" r:id="rId8"/>
    <p:sldId id="263" r:id="rId9"/>
    <p:sldId id="261" r:id="rId10"/>
    <p:sldId id="262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task/document-layout-analysis/la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Layout Analysis:</a:t>
            </a:r>
            <a:br>
              <a:rPr lang="en-US" dirty="0"/>
            </a:br>
            <a:r>
              <a:rPr lang="en-US" sz="6000" dirty="0">
                <a:solidFill>
                  <a:srgbClr val="FF0000"/>
                </a:solidFill>
              </a:rPr>
              <a:t>Layout LM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Riten Patel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0185B-C7A7-C0C2-810B-CF71871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8FDC1-32FD-8A4D-9B59-4DA002AE7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453-C60E-D0A7-5B18-BA2D3B7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papers and month/year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D9834-2CBA-E784-355A-ED96E833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453-C60E-D0A7-5B18-BA2D3B7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AC934F-406D-842D-9CEF-D254BDEF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029" y="2108200"/>
            <a:ext cx="9690268" cy="3760788"/>
          </a:xfrm>
        </p:spPr>
      </p:pic>
    </p:spTree>
    <p:extLst>
      <p:ext uri="{BB962C8B-B14F-4D97-AF65-F5344CB8AC3E}">
        <p14:creationId xmlns:p14="http://schemas.microsoft.com/office/powerpoint/2010/main" val="274298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453-C60E-D0A7-5B18-BA2D3B7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Libraries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D3A5E-B3FB-0475-56F9-15740B57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36" y="2829668"/>
            <a:ext cx="7906853" cy="21529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C96072-BF08-66AF-00A2-65F38C7B7101}"/>
              </a:ext>
            </a:extLst>
          </p:cNvPr>
          <p:cNvSpPr txBox="1"/>
          <p:nvPr/>
        </p:nvSpPr>
        <p:spPr>
          <a:xfrm>
            <a:off x="2202899" y="2460336"/>
            <a:ext cx="784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Library				Num Papers		 Github Stars</a:t>
            </a:r>
          </a:p>
        </p:txBody>
      </p:sp>
    </p:spTree>
    <p:extLst>
      <p:ext uri="{BB962C8B-B14F-4D97-AF65-F5344CB8AC3E}">
        <p14:creationId xmlns:p14="http://schemas.microsoft.com/office/powerpoint/2010/main" val="35356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0185B-C7A7-C0C2-810B-CF71871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8FDC1-32FD-8A4D-9B59-4DA002AE7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1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0185B-C7A7-C0C2-810B-CF71871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8FDC1-32FD-8A4D-9B59-4DA002AE7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1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0185B-C7A7-C0C2-810B-CF71871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8FDC1-32FD-8A4D-9B59-4DA002AE7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4B3D76-CB08-EE5F-5F3A-1CBAEF3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B1D347-4682-ECE0-D790-868E0963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https://paperswithcode.com/task/document-layout-analysis/latest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802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{16F65770-EBE9-41C3-B06C-410A5261D08C}tf56160789_win32</Template>
  <TotalTime>165</TotalTime>
  <Words>47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Custom</vt:lpstr>
      <vt:lpstr>Document Layout Analysis: Layout LM</vt:lpstr>
      <vt:lpstr>History</vt:lpstr>
      <vt:lpstr>Timeline of papers and month/year</vt:lpstr>
      <vt:lpstr>Benchmarks</vt:lpstr>
      <vt:lpstr>Popular Libraries</vt:lpstr>
      <vt:lpstr>Purpose</vt:lpstr>
      <vt:lpstr>Applications</vt:lpstr>
      <vt:lpstr>Method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Riten Patel</dc:creator>
  <cp:lastModifiedBy>Riten Patel</cp:lastModifiedBy>
  <cp:revision>11</cp:revision>
  <dcterms:created xsi:type="dcterms:W3CDTF">2023-08-14T23:44:46Z</dcterms:created>
  <dcterms:modified xsi:type="dcterms:W3CDTF">2023-08-15T02:29:49Z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