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543050"/>
            <a:ext cx="9144000" cy="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16200000">
              <a:srgbClr val="000000">
                <a:alpha val="20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b thangaraju iiitb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0" y="257175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0"/>
              </a:lnSpc>
              <a:buNone/>
            </a:pPr>
            <a:r>
              <a:rPr lang="en-US" sz="20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Generated by AI Presentation Generator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Professional Recognition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Recognized for his contributions to the field, earning accolades and respect within the academic community.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Leadership and Service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Demonstrates leadership through various roles and contributions within IIITB and the broader professional community.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Current Projects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Engaged in ongoing research and development projects, pushing the boundaries of computer science and technology.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Dr. B. Thangaraju's contributions as a Professor, researcher, and open-source advocate have significantly impacted the field of computer science. His work continues to shape the future of technology.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Introduction to Dr. B. Thangaraju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Dr. B. Thangaraju is a Professor at the International Institute of Information Technology Bangalore (IIITB). This presentation will cover his key accomplishments, research areas, and contributions to the field.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Background and Education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Holds a Ph.D. in Physics from Bharathidasan University. His expertise lies in the Linux kernel and Open Source technologies.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Professor at IIITB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Joined IIITB in 2017 and currently serves as a Professor.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Open Source Technology Lab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Coordinates the Open Source Technology Lab at IIITB, fostering research and development in open-source software.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Research Interests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Focuses on areas such as Linux kernel development, operating systems, and embedded systems.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Publications and Research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Has published research papers in reputable conferences and journals, contributing to the advancement of computer science.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Contributions to Open Source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Actively involved in open-source projects and communities, contributing to the development and improvement of open-source software.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8B451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8B4513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Teaching and Mentorship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indent="0" marL="0">
              <a:lnSpc>
                <a:spcPts val="150"/>
              </a:lnSpc>
              <a:buNone/>
            </a:pPr>
            <a:r>
              <a:rPr lang="en-US" sz="2400" dirty="0">
                <a:solidFill>
                  <a:srgbClr val="A0522D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Guides and mentors students at IIITB, shaping the next generation of computer scientists and engineers.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AI Presentation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thangaraju iiitb</dc:title>
  <dc:subject>AI Generated Presentation</dc:subject>
  <dc:creator>AI Presentation Generator</dc:creator>
  <cp:lastModifiedBy>AI Presentation Generator</cp:lastModifiedBy>
  <cp:revision>1</cp:revision>
  <dcterms:created xsi:type="dcterms:W3CDTF">2025-04-29T08:45:56Z</dcterms:created>
  <dcterms:modified xsi:type="dcterms:W3CDTF">2025-04-29T08:45:56Z</dcterms:modified>
</cp:coreProperties>
</file>