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54305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pahalgam attack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0" y="257175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0"/>
              </a:lnSpc>
              <a:buNone/>
            </a:pPr>
            <a:r>
              <a:rPr lang="en-US" sz="20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Generated by AI Presentation Generator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Pahalgam Attack: Overview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A brief presentation summarizing the recent terrorist attack targeting tourists near Pahalgam, Jammu &amp; Kashmir.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Incident Details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- Date: May 18, 2024 (Evening)</a:t>
            </a:r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- Location: Yannar area, near the tourist resort of Pahalgam, Anantnag district.</a:t>
            </a:r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- Event: Unidentified terrorists opened fire on a vehicle carrying tourists.</a:t>
            </a:r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- Target: Civilians visiting the region.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Victims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- Injured: A tourist couple identified as Farah and Tabrez from Jaipur, Rajasthan.</a:t>
            </a:r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- Condition: Both sustained injuries in the firing.</a:t>
            </a:r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- Evacuation: Promptly moved from a local hospital to a Government Medical College, and later airlifted to a Srinagar army hospital for specialized treatment.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Immediate Response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- Security Action: Joint security forces (Police and Army) immediately cordoned off the area.</a:t>
            </a:r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- Operation Launched: A Cordon and Search Operation (CASO) was initiated to track down the attackers.</a:t>
            </a:r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- Medical Aid: Swift evacuation and medical attention were provided to the injured tourists.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Context and Significance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- Timing: The attack occurred during the tourist season in the Kashmir Valley.</a:t>
            </a:r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- Condemnation: The incident drew widespread condemnation from political leaders and civil society.</a:t>
            </a:r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- Impact: Highlights the persistent security challenges and the vulnerability of civilians in the region.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Conclusion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- Summary: The May 18 attack near Pahalgam specifically targeted and injured tourists, marking a concerning incident.</a:t>
            </a:r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- Ongoing Action: Security forces remain engaged in operations to apprehend those responsible.</a:t>
            </a:r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- Importance: Reinforces the need for continued vigilance and security measures to protect civilians and visitors in Jammu &amp; Kashmir.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AI Presentation Generator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pahalgam attack</dc:title>
  <dc:subject>AI Generated Presentation</dc:subject>
  <dc:creator>AI Presentation Generator</dc:creator>
  <cp:lastModifiedBy>AI Presentation Generator</cp:lastModifiedBy>
  <cp:revision>1</cp:revision>
  <dcterms:created xsi:type="dcterms:W3CDTF">2025-04-29T07:22:01Z</dcterms:created>
  <dcterms:modified xsi:type="dcterms:W3CDTF">2025-04-29T07:22:01Z</dcterms:modified>
</cp:coreProperties>
</file>