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543050"/>
            <a:ext cx="9144000" cy="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16200000">
              <a:srgbClr val="000000">
                <a:alpha val="20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pahalgam attack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0" y="257175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0"/>
              </a:lnSpc>
              <a:buNone/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Generated by AI Presentation Generator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Security Measures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Following the attack, security measures in the region are expected to be reinforced.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Moving Forward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focus now shifts to supporting the victims, ensuring accountability, and preventing future incidents.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Conclusion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Pahalgam attack serves as a stark reminder of the ongoing challenges in the region.  Continued efforts are needed to address the root causes of such violence and build a more peaceful future.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Pahalgam Attack: A Tragic Incident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This presentation examines the Pahalgam attack, exploring its context, impact, and aftermath. We will analyze key details surrounding the event and discuss its significance.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What Happened?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Pahalgam attack refers to a tragic incident in the Pahalgam region.  Initial reports suggest [summarize key events based on search results].  Further investigation is ongoing.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Location and Timing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attack took place in Pahalgam, a popular tourist destination in the Indian-administered Kashmir.  The timing of the attack [mention if there's info on specific dates or timeframes].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Casualties and Impact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Reports indicate [number] casualties.  The attack has deeply impacted the local community and raised concerns about regional security.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Response and Investigation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Authorities responded swiftly, and investigations are underway to determine the perpetrators and their motives. [Mention any specific actions taken by authorities based on search results].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Geopolitical Context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attack occurs within a complex geopolitical context. [ Briefly describe the regional situation, tensions, or relevant historical context based on search results].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Impact on Tourism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Pahalgam's tourism industry, a vital part of the local economy, is likely to be significantly affected by this incident.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International Reactions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[Summarize any international reactions or condemnations mentioned in search results].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AI Presentation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pahalgam attack</dc:title>
  <dc:subject>AI Generated Presentation</dc:subject>
  <dc:creator>AI Presentation Generator</dc:creator>
  <cp:lastModifiedBy>AI Presentation Generator</cp:lastModifiedBy>
  <cp:revision>1</cp:revision>
  <dcterms:created xsi:type="dcterms:W3CDTF">2025-04-29T08:48:11Z</dcterms:created>
  <dcterms:modified xsi:type="dcterms:W3CDTF">2025-04-29T08:48:11Z</dcterms:modified>
</cp:coreProperties>
</file>