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1000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543050"/>
            <a:ext cx="9144000" cy="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16200000">
              <a:srgbClr val="000000">
                <a:alpha val="20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pahalgam attack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0" y="257175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20"/>
              </a:lnSpc>
              <a:buNone/>
            </a:pPr>
            <a:r>
              <a:rPr lang="en-US" sz="20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Generated by AI Presentation Generator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National and International Reactions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The attack drew condemnation from national and international leaders.  [mention any key statements or actions taken by governments or international bodies].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Security Measures and Future Prevention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Following the attack, authorities have [describe any changes in security protocols, increased vigilance, etc.].  Discussions are ongoing regarding long-term preventive measures.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Remembering the Victims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The victims of this tragedy must be remembered.  [mention any memorials or tributes planned].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Conclusion: The Path Forward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The Pahalgam attack serves as a stark reminder of the ongoing challenges in the region. The focus now must be on supporting the victims, strengthening security, and working towards a peaceful resolution.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Pahalgam Attack: A Tragic Incident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This presentation provides an overview of the Pahalgam attack, its impact, and the aftermath. We will explore the key details of the event and discuss its significance.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The Location: Pahalgam, Kashmir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Pahalgam, a popular tourist destination in the Kashmir Valley, was the site of this tragic attack.  Known for its scenic beauty, the region has also been a focal point of conflict.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The Attack: A Summary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The attack involved [mention the nature of the attack - e.g., armed assault, bombing, etc.].  Initial reports suggest [briefly describe the immediate aftermath - casualties, damage, etc.].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Timeline of Events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A detailed timeline of the attack is still emerging. However, key events include [mention key events based on available information].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Casualties and Injuries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The attack resulted in [number] casualties and numerous injuries.  The victims included [mention if any specific groups were targeted, e.g., tourists, locals, security personnel].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Response from Authorities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Security forces responded swiftly, [describe the actions taken by authorities, e.g., cordoning off the area, engaging with attackers, etc.].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Investigation and Claims of Responsibility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Investigations are underway to determine the perpetrators and their motives. [mention any groups claiming responsibility or suspected involvement].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E6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" cy="5143500"/>
          </a:xfrm>
          <a:prstGeom prst="rect">
            <a:avLst/>
          </a:prstGeom>
          <a:solidFill>
            <a:srgbClr val="005073"/>
          </a:solidFill>
          <a:ln/>
        </p:spPr>
      </p:sp>
      <p:sp>
        <p:nvSpPr>
          <p:cNvPr id="3" name="Text 1"/>
          <p:cNvSpPr/>
          <p:nvPr/>
        </p:nvSpPr>
        <p:spPr>
          <a:xfrm>
            <a:off x="640080" y="2743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005073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Impact on Tourism and Local Economy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640080" y="137160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>
              <a:lnSpc>
                <a:spcPts val="120"/>
              </a:lnSpc>
            </a:pPr>
            <a:r>
              <a:rPr lang="en-US" sz="2000" dirty="0">
                <a:solidFill>
                  <a:srgbClr val="00334E"/>
                </a:solidFill>
                <a:latin typeface="Verdana" pitchFamily="34" charset="0"/>
                <a:ea typeface="Verdana" pitchFamily="34" charset="-122"/>
                <a:cs typeface="Verdana" pitchFamily="34" charset="-120"/>
              </a:rPr>
              <a:t>The attack has significantly impacted Pahalgam's tourism industry, a crucial part of the local economy.  [mention any immediate consequences like travel advisories, business closures, etc.].</a:t>
            </a:r>
            <a:endParaRPr lang="en-US" sz="20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457200" y="4886325"/>
            <a:ext cx="800000" cy="3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200">
                <a:solidFill>
                  <a:srgbClr val="808080"/>
                </a:solidFill>
              </a:defRPr>
            </a:lvl1pPr>
          </a:lstStyle>
          <a:p>
            <a:pPr algn="l"/>
            <a:fld id="{F7021451-1387-4CA6-816F-3879F97B5CBC}" type="slidenum">
              <a:rPr b="0" lang="en-US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AI Presentation Generator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pahalgam attack</dc:title>
  <dc:subject>AI Generated Presentation</dc:subject>
  <dc:creator>AI Presentation Generator</dc:creator>
  <cp:lastModifiedBy>AI Presentation Generator</cp:lastModifiedBy>
  <cp:revision>1</cp:revision>
  <dcterms:created xsi:type="dcterms:W3CDTF">2025-04-29T08:51:06Z</dcterms:created>
  <dcterms:modified xsi:type="dcterms:W3CDTF">2025-04-29T08:51:06Z</dcterms:modified>
</cp:coreProperties>
</file>