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1000</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null</a:t>
            </a:fld>
            <a:endParaRPr 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0" y="1543050"/>
            <a:ext cx="9144000" cy="1028700"/>
          </a:xfrm>
          <a:prstGeom prst="rect">
            <a:avLst/>
          </a:prstGeom>
          <a:noFill/>
          <a:ln/>
          <a:effectLst>
            <a:outerShdw sx="100000" sy="100000" kx="0" ky="0" algn="bl" rotWithShape="0" blurRad="38100" dist="25400" dir="16200000">
              <a:srgbClr val="000000">
                <a:alpha val="20000"/>
              </a:srgbClr>
            </a:outerShdw>
          </a:effectLst>
        </p:spPr>
        <p:txBody>
          <a:bodyPr wrap="square" rtlCol="0" anchor="ctr"/>
          <a:lstStyle/>
          <a:p>
            <a:pPr algn="ctr" indent="0" marL="0">
              <a:buNone/>
            </a:pPr>
            <a:r>
              <a:rPr lang="en-US" sz="4400" b="1" dirty="0">
                <a:solidFill>
                  <a:srgbClr val="363636"/>
                </a:solidFill>
                <a:latin typeface="Arial" pitchFamily="34" charset="0"/>
                <a:ea typeface="Arial" pitchFamily="34" charset="-122"/>
                <a:cs typeface="Arial" pitchFamily="34" charset="-120"/>
              </a:rPr>
              <a:t>pahalgam attack</a:t>
            </a:r>
            <a:endParaRPr lang="en-US" sz="4400" dirty="0"/>
          </a:p>
        </p:txBody>
      </p:sp>
      <p:sp>
        <p:nvSpPr>
          <p:cNvPr id="3" name="Text 1"/>
          <p:cNvSpPr/>
          <p:nvPr/>
        </p:nvSpPr>
        <p:spPr>
          <a:xfrm>
            <a:off x="0" y="2571750"/>
            <a:ext cx="9144000" cy="514350"/>
          </a:xfrm>
          <a:prstGeom prst="rect">
            <a:avLst/>
          </a:prstGeom>
          <a:noFill/>
          <a:ln/>
        </p:spPr>
        <p:txBody>
          <a:bodyPr wrap="square" rtlCol="0" anchor="t"/>
          <a:lstStyle/>
          <a:p>
            <a:pPr algn="ctr" indent="0" marL="0">
              <a:lnSpc>
                <a:spcPts val="120"/>
              </a:lnSpc>
              <a:buNone/>
            </a:pPr>
            <a:r>
              <a:rPr lang="en-US" sz="2000" dirty="0">
                <a:solidFill>
                  <a:srgbClr val="363636"/>
                </a:solidFill>
                <a:latin typeface="Arial" pitchFamily="34" charset="0"/>
                <a:ea typeface="Arial" pitchFamily="34" charset="-122"/>
                <a:cs typeface="Arial" pitchFamily="34" charset="-120"/>
              </a:rPr>
              <a:t>Generated by AI Presentation Generator</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Community Resilience</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Despite the tragedy, the community demonstrated resilience and solidarity in the face of adversity.</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Security Measures</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In response to the attack, security measures were reviewed and enhanced to prevent future incidents.</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Remembering the Victims</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The victims of the Pahalgam attack will be remembered and honored.  [Include any memorial efforts or tributes].</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Conclusion: Lessons Learned</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The Pahalgam attack serves as a stark reminder of the ongoing challenges in the region and the importance of peaceful resolutions.  It underscores the need for continued efforts to address the root causes of conflict and promote stability.</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The Pahalgam Attack: A Tragic Incident</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This presentation examines the Pahalgam attack, exploring its context, impact, and aftermath. We will analyze key details surrounding the event and discuss its implications.</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Background: Kashmir's Complexities</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The attack occurred within the backdrop of the long-standing Kashmir conflict, a territorial dispute with deep historical roots and ongoing tensions.</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The Attack: A Summary</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The Pahalgam attack involved [brief description of the attack, including date, location, and nature of the attack]. Initial reports suggested [initial information about casualties and damage].</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Casualties and Impact</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The attack resulted in a significant loss of life, with [number] confirmed fatalities and numerous injuries.  The impact on the local community was profound.</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Response and Rescue Efforts</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Following the attack, immediate response and rescue efforts were initiated.  [Describe the actions taken by authorities and aid organizations].</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Investigation and Attribution</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Authorities launched an investigation to determine the perpetrators and the circumstances surrounding the attack.  [Mention any claims of responsibility or findings].</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Geopolitical Implications</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The attack had significant geopolitical implications, escalating tensions in the region and prompting responses from international actors.</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 cy="5143500"/>
          </a:xfrm>
          <a:prstGeom prst="rect">
            <a:avLst/>
          </a:prstGeom>
          <a:solidFill>
            <a:srgbClr val="363636"/>
          </a:solidFill>
          <a:ln/>
        </p:spPr>
      </p:sp>
      <p:sp>
        <p:nvSpPr>
          <p:cNvPr id="3" name="Text 1"/>
          <p:cNvSpPr/>
          <p:nvPr/>
        </p:nvSpPr>
        <p:spPr>
          <a:xfrm>
            <a:off x="640080" y="274320"/>
            <a:ext cx="8229600" cy="914400"/>
          </a:xfrm>
          <a:prstGeom prst="rect">
            <a:avLst/>
          </a:prstGeom>
          <a:noFill/>
          <a:ln/>
        </p:spPr>
        <p:txBody>
          <a:bodyPr wrap="square" rtlCol="0" anchor="ctr"/>
          <a:lstStyle/>
          <a:p>
            <a:pPr algn="l" indent="0" marL="0">
              <a:buNone/>
            </a:pPr>
            <a:r>
              <a:rPr lang="en-US" sz="3000" b="1" dirty="0">
                <a:solidFill>
                  <a:srgbClr val="363636"/>
                </a:solidFill>
                <a:latin typeface="Arial" pitchFamily="34" charset="0"/>
                <a:ea typeface="Arial" pitchFamily="34" charset="-122"/>
                <a:cs typeface="Arial" pitchFamily="34" charset="-120"/>
              </a:rPr>
              <a:t>Impact on Tourism</a:t>
            </a:r>
            <a:endParaRPr lang="en-US" sz="3000" dirty="0"/>
          </a:p>
        </p:txBody>
      </p:sp>
      <p:sp>
        <p:nvSpPr>
          <p:cNvPr id="4" name="Text 2"/>
          <p:cNvSpPr/>
          <p:nvPr/>
        </p:nvSpPr>
        <p:spPr>
          <a:xfrm>
            <a:off x="640080" y="1371600"/>
            <a:ext cx="8229600" cy="365760"/>
          </a:xfrm>
          <a:prstGeom prst="rect">
            <a:avLst/>
          </a:prstGeom>
          <a:noFill/>
          <a:ln/>
        </p:spPr>
        <p:txBody>
          <a:bodyPr wrap="square" rtlCol="0" anchor="ctr">
            <a:spAutoFit/>
          </a:bodyPr>
          <a:lstStyle/>
          <a:p>
            <a:pPr>
              <a:lnSpc>
                <a:spcPts val="120"/>
              </a:lnSpc>
            </a:pPr>
            <a:r>
              <a:rPr lang="en-US" sz="2000" dirty="0">
                <a:solidFill>
                  <a:srgbClr val="363636"/>
                </a:solidFill>
                <a:latin typeface="Arial" pitchFamily="34" charset="0"/>
                <a:ea typeface="Arial" pitchFamily="34" charset="-122"/>
                <a:cs typeface="Arial" pitchFamily="34" charset="-120"/>
              </a:rPr>
              <a:t>Pahalgam, a popular tourist destination, experienced a decline in tourism following the attack, impacting the local economy.</a:t>
            </a:r>
            <a:endParaRPr lang="en-US" sz="2000" dirty="0"/>
          </a:p>
        </p:txBody>
      </p:sp>
      <p:sp>
        <p:nvSpPr>
          <p:cNvPr id="25" name="Slide Number Placeholder 0"/>
          <p:cNvSpPr>
            <a:spLocks noGrp="1"/>
          </p:cNvSpPr>
          <p:nvPr>
            <p:ph type="sldNum" sz="quarter" idx="4294967295"/>
          </p:nvPr>
        </p:nvSpPr>
        <p:spPr>
          <a:xfrm>
            <a:off x="457200" y="4886325"/>
            <a:ext cx="800000" cy="300000"/>
          </a:xfrm>
          <a:prstGeom prst="rect">
            <a:avLst/>
          </a:prstGeom>
          <a:extLst>
            <a:ext uri="{C572A759-6A51-4108-AA02-DFA0A04FC94B}">
              <ma14:wrappingTextBoxFlag xmlns:ma14="http://schemas.microsoft.com/office/mac/drawingml/2011/main" val="0"/>
            </a:ext>
          </a:extLst>
        </p:spPr>
        <p:txBody>
          <a:bodyPr/>
          <a:lstStyle>
            <a:lvl1pPr>
              <a:defRPr sz="1200">
                <a:solidFill>
                  <a:srgbClr val="808080"/>
                </a:solidFill>
              </a:defRPr>
            </a:lvl1pPr>
          </a:lstStyle>
          <a:p>
            <a:pPr algn="l"/>
            <a:fld id="{F7021451-1387-4CA6-816F-3879F97B5CBC}" type="slidenum">
              <a:rPr b="0"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AI Presentation Generator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pahalgam attack</dc:title>
  <dc:subject>AI Generated Presentation</dc:subject>
  <dc:creator>AI Presentation Generator</dc:creator>
  <cp:lastModifiedBy>AI Presentation Generator</cp:lastModifiedBy>
  <cp:revision>1</cp:revision>
  <dcterms:created xsi:type="dcterms:W3CDTF">2025-04-29T08:53:01Z</dcterms:created>
  <dcterms:modified xsi:type="dcterms:W3CDTF">2025-04-29T08:53:01Z</dcterms:modified>
</cp:coreProperties>
</file>