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1000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543050"/>
            <a:ext cx="9144000" cy="102870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16200000">
              <a:srgbClr val="000000">
                <a:alpha val="20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pahalgam attack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0" y="2571750"/>
            <a:ext cx="9144000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120"/>
              </a:lnSpc>
              <a:buNone/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Generated by AI Presentation Generator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Long-Term Consequences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incident contributed to the ongoing discussions about the need for enhanced security and conflict resolution in Kashmir.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International Involvement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Several international bodies expressed concern and offered support in response to the attack.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Path Forward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Pahalgam attack underscores the importance of addressing the root causes of conflict in the region.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Conclusion: Remembering the Victims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Pahalgam attack serves as a stark reminder of the human cost of conflict and the urgent need for peace.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Pahalgam Attack: A Tragic Incident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This presentation will examine the details of the Pahalgam attack, its impact, and the subsequent developments.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Overview of the Attack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Pahalgam attack was a targeted assault on civilians in the resort town of Pahalgam, Kashmir.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Casualties and Impact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attack resulted in multiple casualties and injuries, significantly impacting the local community and tourism.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Context: Kashmir's Security Situation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attack occurred within the complex security landscape of Kashmir, marked by historical tensions.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Response from Authorities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Following the attack, authorities launched investigations and implemented security measures.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Public Reaction and Condemnation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attack drew widespread condemnation both domestically and internationally.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Impact on Tourism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Pahalgam attack had a negative impact on tourism in the region, a crucial part of the local economy.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Political Implications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0292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attack had political ramifications, raising questions about security policies and regional stability.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AI Presentation Generator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pahalgam attack</dc:title>
  <dc:subject>AI Generated Presentation</dc:subject>
  <dc:creator>AI Presentation Generator</dc:creator>
  <cp:lastModifiedBy>AI Presentation Generator</cp:lastModifiedBy>
  <cp:revision>1</cp:revision>
  <dcterms:created xsi:type="dcterms:W3CDTF">2025-04-29T08:56:28Z</dcterms:created>
  <dcterms:modified xsi:type="dcterms:W3CDTF">2025-04-29T08:56:28Z</dcterms:modified>
</cp:coreProperties>
</file>