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1000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43050"/>
            <a:ext cx="9144000" cy="102870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16200000">
              <a:srgbClr val="000000">
                <a:alpha val="20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pahalgam attack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0" y="2571750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20"/>
              </a:lnSpc>
              <a:buNone/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Security Measures and Counter-Terrorism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 response to the attack, security measures were reviewed and enhanced to prevent future incidents.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Path Forward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Pahalgam attack underscores the need for continued efforts towards peace and stability in the region.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Remembering the Victims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is crucial to remember and honor the victims of this tragic event and to work towards a future free from violence.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Conclusion: Lessons and Hope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Pahalgam attack serves as a stark reminder of the fragility of peace and the importance of pursuing peaceful resolutions to conflict.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Pahalgam Attack: A Tragic Incident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presentation examines the Pahalgam attack, exploring its context, impact, and aftermath. We will delve into the details of the event and discuss its significance.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Background: Kashmir's Complexities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attack occurred within the backdrop of the long-standing Kashmir conflict, marked by territorial disputes and political tensions.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Attack: Unfolding of Events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On [Date of attack], [Number] civilians were killed in a targeted attack in Pahalgam. The attack involved [mention if any specific tactics or weapons were used].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Impact and Reactions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attack drew widespread condemnation, both domestically and internationally.  It led to heightened security measures and renewed calls for peace.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Aftermath: Investigations and Responses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Following the attack, investigations were launched to identify the perpetrators.  Security forces [mention any specific actions taken by security forces].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Tourism's Vulnerability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Pahalgam, a popular tourist destination, suffered a blow to its tourism industry following the attack, impacting local livelihoods.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Human Cost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Beyond the immediate casualties, the attack left a lasting impact on the families and communities affected by the violence.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80008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80008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Political Ramifications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4B008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attack had political consequences, impacting relations between [mention relevant political entities or countries].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pahalgam attack</dc:title>
  <dc:subject>AI Generated Presentation</dc:subject>
  <dc:creator>AI Presentation Generator</dc:creator>
  <cp:lastModifiedBy>AI Presentation Generator</cp:lastModifiedBy>
  <cp:revision>1</cp:revision>
  <dcterms:created xsi:type="dcterms:W3CDTF">2025-04-29T08:57:15Z</dcterms:created>
  <dcterms:modified xsi:type="dcterms:W3CDTF">2025-04-29T08:57:15Z</dcterms:modified>
</cp:coreProperties>
</file>