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genai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657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 of Generative AI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Efficiency &amp; Automation: Automating repetitive content creation tasks.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Creativity: Augmenting human creativity, providing inspiration, exploring new possibilities.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Personalization: Tailoring content, products, and experiences at scale.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Accelerated Prototyping &amp; Innovation: Quickly generating designs, code, and ideas.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Accessibility: Enabling creation for non-experts (e.g., generating code or art).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Challenges and Risks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Bias and Fairness: Models can inherit and amplify biases present in training data.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Misinformation &amp; Disinformation: Potential for generating fake news, deepfakes, and propaganda at scale.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Ethical Concerns: Authorship, copyright infringement, plagiarism, malicious use (e.g., scams).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 Displacement: Automation concerns for certain creative and content-related roles.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Computational Cost &amp; Environmental Impact: Training large models requires significant resources.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Privacy: Ensuring sensitive information isn't leaked or regenerated.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Ethical Considerations &amp; Responsible AI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Crucial Need for Governance: Developing guidelines and regulations for responsible development and deployment.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Principles: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Transparency: Understanding how models work and make decisions.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Fairness: Mitigating bias and ensuring equitable outcomes.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Accountability: Defining responsibility for AI-generated content and actions.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Privacy: Protecting user data.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Security: Preventing malicious use.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Oversight: Maintaining human control and judgment in critical applications.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Future of Generative AI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Multimodality: Models seamlessly integrating text, image, audio, and video understanding/generation.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Personalization: Highly tailored AI assistants and content experiences.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Deeper Integration: GenAI embedded within existing software and workflows.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Improved Controllability &amp; Reliability: More predictable and steerable outputs.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Democratization: Easier access to powerful GenAI tools.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Ongoing Research: Pushing boundaries in model efficiency, reasoning, and safety.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Conclusion: Embracing the Generative Era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Transformative Potential: GenAI is poised to reshape industries and redefine creative processes.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Balancing Innovation &amp; Responsibility: Harnessing benefits while proactively addressing ethical challenges and risks is paramount.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Learning: The field is evolving rapidly, requiring ongoing adaptation and understanding.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Adoption: Organizations need a thoughtful approach to integrate GenAI effectively and ethically.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Generative AI (GenAI)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Defining GenAI: AI systems capable of creating novel content (text, images, audio, code, etc.) based on patterns learned from training data.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Significance: A transformative technology driving innovation across industries.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Goal: To provide a comprehensive overview of GenAI, its workings, applications, benefits, challenges, and future outlook.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Generative AI?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Concept: Algorithms that learn the underlying distribution of data to generate new, synthetic data points resembling the original dataset.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Distinction: Differs from discriminative AI (which classifies or predicts based on input) by focusing on *creation* rather than *recognition*.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Generating realistic images from text descriptions, writing human-like text, composing music.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Does GenAI Work? Foundational Concepts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Patterns: Models are trained on vast datasets to identify complex patterns, structures, and relationships.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Architectures: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Transformers (e.g., GPT, BERT): Excel at sequence data (text, code).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Generative Adversarial Networks (GANs): Use a generator and discriminator for realistic output (often images).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Variational Autoencoders (VAEs): Learn compressed representations for generation.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Diffusion Models: Gradually add noise and then learn to reverse the process for high-quality generation (especially images).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 the Hood: Transformer Architecture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Self-Attention Mechanism: Allows models to weigh the importance of different words in an input sequence, capturing long-range dependencies.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for Large Language Models (LLMs): Enables understanding context, nuance, and generating coherent, relevant text.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Scalability: Transformer models scale effectively with more data and computational power, leading to increasingly capable models.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 the Hood: GANs &amp; Diffusion Models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Generative Adversarial Networks (GANs):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competing networks: Generator (creates fake data) and Discriminator (tries to spot fakes).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Drives generator to produce increasingly realistic outputs.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Diffusion Models: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State-of-the-art for image generation (e.g., DALL-E 2, Stable Diffusion, Midjourney).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involves adding noise and then learning to denoise, resulting in high fidelity.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 of Generative Models &amp; Outputs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GenAI can create diverse content types: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Text: Articles, emails, code, summaries, translations, creative writing.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Images: Photorealistic images, art, illustrations from text prompts (Text-to-Image).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Audio: Music composition, voice synthesis, sound effects.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Video: Short clips, animation, video editing effects.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Synthetic Data: Creating artificial data for training other AI models, preserving privacy.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Applications: Text Generation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Creation &amp; Marketing: Drafting articles, ad copy, social media posts.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Communication: Writing emails, reports, chatbots, virtual assistants.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Software Development: Code generation, debugging assistance, documentation.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Summarization &amp; Translation: Condensing information, breaking language barriers.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Applications: Image &amp; Media Generation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Creative Industries: Art generation, graphic design concepts, fashion design.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Design: Prototyping, generating variations, visualizations.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Entertainment: Special effects, game asset creation, music composition.</a:t>
            </a:r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Marketing: Unique visuals for campaigns, personalized advertisements.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</dc:title>
  <dc:subject>AI Generated Presentation</dc:subject>
  <dc:creator>AI Presentation Generator</dc:creator>
  <cp:lastModifiedBy>AI Presentation Generator</cp:lastModifiedBy>
  <cp:revision>1</cp:revision>
  <dcterms:created xsi:type="dcterms:W3CDTF">2025-04-13T17:05:07Z</dcterms:created>
  <dcterms:modified xsi:type="dcterms:W3CDTF">2025-04-13T17:05:07Z</dcterms:modified>
</cp:coreProperties>
</file>