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2" r:id="rId10"/>
    <p:sldId id="283" r:id="rId11"/>
    <p:sldId id="284" r:id="rId12"/>
    <p:sldId id="265" r:id="rId13"/>
    <p:sldId id="266" r:id="rId14"/>
    <p:sldId id="267" r:id="rId15"/>
    <p:sldId id="268" r:id="rId16"/>
    <p:sldId id="269" r:id="rId17"/>
    <p:sldId id="270" r:id="rId18"/>
    <p:sldId id="271" r:id="rId19"/>
    <p:sldId id="272" r:id="rId20"/>
    <p:sldId id="281" r:id="rId21"/>
    <p:sldId id="278" r:id="rId22"/>
    <p:sldId id="280" r:id="rId23"/>
    <p:sldId id="279" r:id="rId24"/>
    <p:sldId id="277" r:id="rId2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2"/>
    <p:restoredTop sz="88985" autoAdjust="0"/>
  </p:normalViewPr>
  <p:slideViewPr>
    <p:cSldViewPr>
      <p:cViewPr varScale="1">
        <p:scale>
          <a:sx n="80" d="100"/>
          <a:sy n="80" d="100"/>
        </p:scale>
        <p:origin x="69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B793F-8044-49BC-924B-3E681728EC98}"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D5E65DD1-E6B7-4939-A8BB-3E74C481A3FA}">
      <dgm:prSet phldrT="[Text]"/>
      <dgm:spPr/>
      <dgm:t>
        <a:bodyPr/>
        <a:lstStyle/>
        <a:p>
          <a:r>
            <a:rPr lang="en-IN" dirty="0"/>
            <a:t>Source file</a:t>
          </a:r>
          <a:endParaRPr lang="en-US" dirty="0"/>
        </a:p>
      </dgm:t>
    </dgm:pt>
    <dgm:pt modelId="{ED21C5D3-E6E1-46EC-8DEB-A9EED7C7F6CE}" type="parTrans" cxnId="{7A0AEA59-7555-4A5D-9C99-988451DEF319}">
      <dgm:prSet/>
      <dgm:spPr/>
      <dgm:t>
        <a:bodyPr/>
        <a:lstStyle/>
        <a:p>
          <a:endParaRPr lang="en-US"/>
        </a:p>
      </dgm:t>
    </dgm:pt>
    <dgm:pt modelId="{37FCD944-D627-4178-9317-4F9CCE582F6E}" type="sibTrans" cxnId="{7A0AEA59-7555-4A5D-9C99-988451DEF319}">
      <dgm:prSet/>
      <dgm:spPr/>
      <dgm:t>
        <a:bodyPr/>
        <a:lstStyle/>
        <a:p>
          <a:endParaRPr lang="en-US"/>
        </a:p>
      </dgm:t>
    </dgm:pt>
    <dgm:pt modelId="{7E53EE38-44B8-4CAE-A064-E1875B6C1DCA}">
      <dgm:prSet phldrT="[Text]"/>
      <dgm:spPr/>
      <dgm:t>
        <a:bodyPr/>
        <a:lstStyle/>
        <a:p>
          <a:r>
            <a:rPr lang="en-IN" dirty="0"/>
            <a:t>ANTLR4</a:t>
          </a:r>
          <a:endParaRPr lang="en-US" dirty="0"/>
        </a:p>
      </dgm:t>
    </dgm:pt>
    <dgm:pt modelId="{76AB3A13-A219-4CEB-9BFF-8C6D7E68DCF2}" type="parTrans" cxnId="{546DF704-389D-4192-BCA6-01DE18C4E819}">
      <dgm:prSet/>
      <dgm:spPr/>
      <dgm:t>
        <a:bodyPr/>
        <a:lstStyle/>
        <a:p>
          <a:endParaRPr lang="en-US"/>
        </a:p>
      </dgm:t>
    </dgm:pt>
    <dgm:pt modelId="{35253A04-DD5F-4AF4-A6CA-8934B68D6B56}" type="sibTrans" cxnId="{546DF704-389D-4192-BCA6-01DE18C4E819}">
      <dgm:prSet/>
      <dgm:spPr/>
      <dgm:t>
        <a:bodyPr/>
        <a:lstStyle/>
        <a:p>
          <a:endParaRPr lang="en-US"/>
        </a:p>
      </dgm:t>
    </dgm:pt>
    <dgm:pt modelId="{FF839A3F-D1A7-4216-B85F-4CFE264EC093}">
      <dgm:prSet phldrT="[Text]"/>
      <dgm:spPr/>
      <dgm:t>
        <a:bodyPr/>
        <a:lstStyle/>
        <a:p>
          <a:r>
            <a:rPr lang="en-IN" dirty="0"/>
            <a:t>Visitor</a:t>
          </a:r>
          <a:endParaRPr lang="en-US" dirty="0"/>
        </a:p>
      </dgm:t>
    </dgm:pt>
    <dgm:pt modelId="{34CC3BF0-6E29-41DF-9913-1D28D3A5155B}" type="parTrans" cxnId="{6C64D8B0-BA13-4D18-97C7-88E8E406DF8B}">
      <dgm:prSet/>
      <dgm:spPr/>
      <dgm:t>
        <a:bodyPr/>
        <a:lstStyle/>
        <a:p>
          <a:endParaRPr lang="en-US"/>
        </a:p>
      </dgm:t>
    </dgm:pt>
    <dgm:pt modelId="{D81775CC-A969-40C7-98DD-CD8F5E1A5F68}" type="sibTrans" cxnId="{6C64D8B0-BA13-4D18-97C7-88E8E406DF8B}">
      <dgm:prSet/>
      <dgm:spPr/>
      <dgm:t>
        <a:bodyPr/>
        <a:lstStyle/>
        <a:p>
          <a:endParaRPr lang="en-US"/>
        </a:p>
      </dgm:t>
    </dgm:pt>
    <dgm:pt modelId="{CBA385E3-2C23-44EE-8798-1046D1674D1E}">
      <dgm:prSet phldrT="[Text]"/>
      <dgm:spPr/>
      <dgm:t>
        <a:bodyPr/>
        <a:lstStyle/>
        <a:p>
          <a:r>
            <a:rPr lang="en-IN" dirty="0"/>
            <a:t>Evaluator</a:t>
          </a:r>
          <a:endParaRPr lang="en-US" dirty="0"/>
        </a:p>
      </dgm:t>
    </dgm:pt>
    <dgm:pt modelId="{66369836-7231-46CF-8C3B-6231E0A9C31E}" type="parTrans" cxnId="{F16BB276-5F9F-42F6-9F51-467A058ABAF0}">
      <dgm:prSet/>
      <dgm:spPr/>
      <dgm:t>
        <a:bodyPr/>
        <a:lstStyle/>
        <a:p>
          <a:endParaRPr lang="en-US"/>
        </a:p>
      </dgm:t>
    </dgm:pt>
    <dgm:pt modelId="{CB30A91D-5AF2-4EFC-AB42-2858B3FDFF20}" type="sibTrans" cxnId="{F16BB276-5F9F-42F6-9F51-467A058ABAF0}">
      <dgm:prSet/>
      <dgm:spPr/>
      <dgm:t>
        <a:bodyPr/>
        <a:lstStyle/>
        <a:p>
          <a:endParaRPr lang="en-US"/>
        </a:p>
      </dgm:t>
    </dgm:pt>
    <dgm:pt modelId="{8F0C78C7-A097-464D-8A10-8D074BDA1AFD}" type="pres">
      <dgm:prSet presAssocID="{2ACB793F-8044-49BC-924B-3E681728EC98}" presName="Name0" presStyleCnt="0">
        <dgm:presLayoutVars>
          <dgm:dir/>
          <dgm:resizeHandles val="exact"/>
        </dgm:presLayoutVars>
      </dgm:prSet>
      <dgm:spPr/>
    </dgm:pt>
    <dgm:pt modelId="{B6FA27B3-7279-4BFD-9A74-8EE5E7F6E1B9}" type="pres">
      <dgm:prSet presAssocID="{D5E65DD1-E6B7-4939-A8BB-3E74C481A3FA}" presName="node" presStyleLbl="node1" presStyleIdx="0" presStyleCnt="4">
        <dgm:presLayoutVars>
          <dgm:bulletEnabled val="1"/>
        </dgm:presLayoutVars>
      </dgm:prSet>
      <dgm:spPr/>
    </dgm:pt>
    <dgm:pt modelId="{49D42FCE-EBDE-485F-954E-1B47D5173ABA}" type="pres">
      <dgm:prSet presAssocID="{37FCD944-D627-4178-9317-4F9CCE582F6E}" presName="sibTrans" presStyleLbl="sibTrans2D1" presStyleIdx="0" presStyleCnt="3"/>
      <dgm:spPr/>
    </dgm:pt>
    <dgm:pt modelId="{1AA7218C-04EB-4C33-8FB9-2D96F99B3B82}" type="pres">
      <dgm:prSet presAssocID="{37FCD944-D627-4178-9317-4F9CCE582F6E}" presName="connectorText" presStyleLbl="sibTrans2D1" presStyleIdx="0" presStyleCnt="3"/>
      <dgm:spPr/>
    </dgm:pt>
    <dgm:pt modelId="{B526F1EC-EC5C-4A2F-B0D6-0BB2E17DB0F2}" type="pres">
      <dgm:prSet presAssocID="{7E53EE38-44B8-4CAE-A064-E1875B6C1DCA}" presName="node" presStyleLbl="node1" presStyleIdx="1" presStyleCnt="4">
        <dgm:presLayoutVars>
          <dgm:bulletEnabled val="1"/>
        </dgm:presLayoutVars>
      </dgm:prSet>
      <dgm:spPr/>
    </dgm:pt>
    <dgm:pt modelId="{38940176-2174-42E6-A6CA-A91CBC99E1AF}" type="pres">
      <dgm:prSet presAssocID="{35253A04-DD5F-4AF4-A6CA-8934B68D6B56}" presName="sibTrans" presStyleLbl="sibTrans2D1" presStyleIdx="1" presStyleCnt="3"/>
      <dgm:spPr/>
    </dgm:pt>
    <dgm:pt modelId="{10E94CB2-0CF4-4F92-A49B-5C4359E21DFE}" type="pres">
      <dgm:prSet presAssocID="{35253A04-DD5F-4AF4-A6CA-8934B68D6B56}" presName="connectorText" presStyleLbl="sibTrans2D1" presStyleIdx="1" presStyleCnt="3"/>
      <dgm:spPr/>
    </dgm:pt>
    <dgm:pt modelId="{0F73EF9B-7D5E-42B9-997D-5395B6BF6D36}" type="pres">
      <dgm:prSet presAssocID="{FF839A3F-D1A7-4216-B85F-4CFE264EC093}" presName="node" presStyleLbl="node1" presStyleIdx="2" presStyleCnt="4">
        <dgm:presLayoutVars>
          <dgm:bulletEnabled val="1"/>
        </dgm:presLayoutVars>
      </dgm:prSet>
      <dgm:spPr/>
    </dgm:pt>
    <dgm:pt modelId="{45FE993E-4538-4105-A8B1-CD0A3FAF50E6}" type="pres">
      <dgm:prSet presAssocID="{D81775CC-A969-40C7-98DD-CD8F5E1A5F68}" presName="sibTrans" presStyleLbl="sibTrans2D1" presStyleIdx="2" presStyleCnt="3"/>
      <dgm:spPr/>
    </dgm:pt>
    <dgm:pt modelId="{EB0BE60C-6367-4D8A-B6C8-4A86DFDA2FF5}" type="pres">
      <dgm:prSet presAssocID="{D81775CC-A969-40C7-98DD-CD8F5E1A5F68}" presName="connectorText" presStyleLbl="sibTrans2D1" presStyleIdx="2" presStyleCnt="3"/>
      <dgm:spPr/>
    </dgm:pt>
    <dgm:pt modelId="{CEBBEE41-CA60-4184-9568-2144CA332F71}" type="pres">
      <dgm:prSet presAssocID="{CBA385E3-2C23-44EE-8798-1046D1674D1E}" presName="node" presStyleLbl="node1" presStyleIdx="3" presStyleCnt="4">
        <dgm:presLayoutVars>
          <dgm:bulletEnabled val="1"/>
        </dgm:presLayoutVars>
      </dgm:prSet>
      <dgm:spPr/>
    </dgm:pt>
  </dgm:ptLst>
  <dgm:cxnLst>
    <dgm:cxn modelId="{546DF704-389D-4192-BCA6-01DE18C4E819}" srcId="{2ACB793F-8044-49BC-924B-3E681728EC98}" destId="{7E53EE38-44B8-4CAE-A064-E1875B6C1DCA}" srcOrd="1" destOrd="0" parTransId="{76AB3A13-A219-4CEB-9BFF-8C6D7E68DCF2}" sibTransId="{35253A04-DD5F-4AF4-A6CA-8934B68D6B56}"/>
    <dgm:cxn modelId="{834B784D-2FB1-4102-81F3-292C437405A8}" type="presOf" srcId="{D81775CC-A969-40C7-98DD-CD8F5E1A5F68}" destId="{EB0BE60C-6367-4D8A-B6C8-4A86DFDA2FF5}" srcOrd="1" destOrd="0" presId="urn:microsoft.com/office/officeart/2005/8/layout/process1"/>
    <dgm:cxn modelId="{C3190E50-42CE-472F-A546-A6D5BBFF0F4C}" type="presOf" srcId="{35253A04-DD5F-4AF4-A6CA-8934B68D6B56}" destId="{38940176-2174-42E6-A6CA-A91CBC99E1AF}" srcOrd="0" destOrd="0" presId="urn:microsoft.com/office/officeart/2005/8/layout/process1"/>
    <dgm:cxn modelId="{F16BB276-5F9F-42F6-9F51-467A058ABAF0}" srcId="{2ACB793F-8044-49BC-924B-3E681728EC98}" destId="{CBA385E3-2C23-44EE-8798-1046D1674D1E}" srcOrd="3" destOrd="0" parTransId="{66369836-7231-46CF-8C3B-6231E0A9C31E}" sibTransId="{CB30A91D-5AF2-4EFC-AB42-2858B3FDFF20}"/>
    <dgm:cxn modelId="{BEF05858-51D7-41AB-B2E4-8EF358AD59B5}" type="presOf" srcId="{FF839A3F-D1A7-4216-B85F-4CFE264EC093}" destId="{0F73EF9B-7D5E-42B9-997D-5395B6BF6D36}" srcOrd="0" destOrd="0" presId="urn:microsoft.com/office/officeart/2005/8/layout/process1"/>
    <dgm:cxn modelId="{7A0AEA59-7555-4A5D-9C99-988451DEF319}" srcId="{2ACB793F-8044-49BC-924B-3E681728EC98}" destId="{D5E65DD1-E6B7-4939-A8BB-3E74C481A3FA}" srcOrd="0" destOrd="0" parTransId="{ED21C5D3-E6E1-46EC-8DEB-A9EED7C7F6CE}" sibTransId="{37FCD944-D627-4178-9317-4F9CCE582F6E}"/>
    <dgm:cxn modelId="{7C1AE47F-AC4E-43B9-9794-E78901AEE954}" type="presOf" srcId="{7E53EE38-44B8-4CAE-A064-E1875B6C1DCA}" destId="{B526F1EC-EC5C-4A2F-B0D6-0BB2E17DB0F2}" srcOrd="0" destOrd="0" presId="urn:microsoft.com/office/officeart/2005/8/layout/process1"/>
    <dgm:cxn modelId="{741A3690-6F6B-43BE-B3D5-3D5865C9A68E}" type="presOf" srcId="{2ACB793F-8044-49BC-924B-3E681728EC98}" destId="{8F0C78C7-A097-464D-8A10-8D074BDA1AFD}" srcOrd="0" destOrd="0" presId="urn:microsoft.com/office/officeart/2005/8/layout/process1"/>
    <dgm:cxn modelId="{C04F3998-33EB-4863-8CB3-67B50793EDC4}" type="presOf" srcId="{D5E65DD1-E6B7-4939-A8BB-3E74C481A3FA}" destId="{B6FA27B3-7279-4BFD-9A74-8EE5E7F6E1B9}" srcOrd="0" destOrd="0" presId="urn:microsoft.com/office/officeart/2005/8/layout/process1"/>
    <dgm:cxn modelId="{FB7CA6A7-2F41-4E28-9E6F-5AF84D24128E}" type="presOf" srcId="{D81775CC-A969-40C7-98DD-CD8F5E1A5F68}" destId="{45FE993E-4538-4105-A8B1-CD0A3FAF50E6}" srcOrd="0" destOrd="0" presId="urn:microsoft.com/office/officeart/2005/8/layout/process1"/>
    <dgm:cxn modelId="{3A08DBAD-8349-4C53-9D60-2801D638652D}" type="presOf" srcId="{37FCD944-D627-4178-9317-4F9CCE582F6E}" destId="{1AA7218C-04EB-4C33-8FB9-2D96F99B3B82}" srcOrd="1" destOrd="0" presId="urn:microsoft.com/office/officeart/2005/8/layout/process1"/>
    <dgm:cxn modelId="{9A913CAF-98A2-45F6-A0DD-97678B57DCE1}" type="presOf" srcId="{37FCD944-D627-4178-9317-4F9CCE582F6E}" destId="{49D42FCE-EBDE-485F-954E-1B47D5173ABA}" srcOrd="0" destOrd="0" presId="urn:microsoft.com/office/officeart/2005/8/layout/process1"/>
    <dgm:cxn modelId="{10AD48AF-CE19-4B4F-B1D6-668674AB5D1F}" type="presOf" srcId="{35253A04-DD5F-4AF4-A6CA-8934B68D6B56}" destId="{10E94CB2-0CF4-4F92-A49B-5C4359E21DFE}" srcOrd="1" destOrd="0" presId="urn:microsoft.com/office/officeart/2005/8/layout/process1"/>
    <dgm:cxn modelId="{6C64D8B0-BA13-4D18-97C7-88E8E406DF8B}" srcId="{2ACB793F-8044-49BC-924B-3E681728EC98}" destId="{FF839A3F-D1A7-4216-B85F-4CFE264EC093}" srcOrd="2" destOrd="0" parTransId="{34CC3BF0-6E29-41DF-9913-1D28D3A5155B}" sibTransId="{D81775CC-A969-40C7-98DD-CD8F5E1A5F68}"/>
    <dgm:cxn modelId="{A93FF2CC-DCEE-4FD4-9368-D8D4CEEBDFCC}" type="presOf" srcId="{CBA385E3-2C23-44EE-8798-1046D1674D1E}" destId="{CEBBEE41-CA60-4184-9568-2144CA332F71}" srcOrd="0" destOrd="0" presId="urn:microsoft.com/office/officeart/2005/8/layout/process1"/>
    <dgm:cxn modelId="{62B991AC-0224-482E-A638-09AB7CB06D1C}" type="presParOf" srcId="{8F0C78C7-A097-464D-8A10-8D074BDA1AFD}" destId="{B6FA27B3-7279-4BFD-9A74-8EE5E7F6E1B9}" srcOrd="0" destOrd="0" presId="urn:microsoft.com/office/officeart/2005/8/layout/process1"/>
    <dgm:cxn modelId="{EC8B0E36-1335-45A6-AB8E-CA4FBDEEF3F8}" type="presParOf" srcId="{8F0C78C7-A097-464D-8A10-8D074BDA1AFD}" destId="{49D42FCE-EBDE-485F-954E-1B47D5173ABA}" srcOrd="1" destOrd="0" presId="urn:microsoft.com/office/officeart/2005/8/layout/process1"/>
    <dgm:cxn modelId="{8BB194C6-D171-420B-92BC-11B8176DF6D0}" type="presParOf" srcId="{49D42FCE-EBDE-485F-954E-1B47D5173ABA}" destId="{1AA7218C-04EB-4C33-8FB9-2D96F99B3B82}" srcOrd="0" destOrd="0" presId="urn:microsoft.com/office/officeart/2005/8/layout/process1"/>
    <dgm:cxn modelId="{99C3071A-595A-452C-8DB2-E49BC1A9E117}" type="presParOf" srcId="{8F0C78C7-A097-464D-8A10-8D074BDA1AFD}" destId="{B526F1EC-EC5C-4A2F-B0D6-0BB2E17DB0F2}" srcOrd="2" destOrd="0" presId="urn:microsoft.com/office/officeart/2005/8/layout/process1"/>
    <dgm:cxn modelId="{9108C3D8-115A-4F7D-8070-8896B57D114A}" type="presParOf" srcId="{8F0C78C7-A097-464D-8A10-8D074BDA1AFD}" destId="{38940176-2174-42E6-A6CA-A91CBC99E1AF}" srcOrd="3" destOrd="0" presId="urn:microsoft.com/office/officeart/2005/8/layout/process1"/>
    <dgm:cxn modelId="{E8003FA8-C254-47CD-BA9D-FFEB06FCD90B}" type="presParOf" srcId="{38940176-2174-42E6-A6CA-A91CBC99E1AF}" destId="{10E94CB2-0CF4-4F92-A49B-5C4359E21DFE}" srcOrd="0" destOrd="0" presId="urn:microsoft.com/office/officeart/2005/8/layout/process1"/>
    <dgm:cxn modelId="{24C63372-CA87-4467-80A9-CD101EC46718}" type="presParOf" srcId="{8F0C78C7-A097-464D-8A10-8D074BDA1AFD}" destId="{0F73EF9B-7D5E-42B9-997D-5395B6BF6D36}" srcOrd="4" destOrd="0" presId="urn:microsoft.com/office/officeart/2005/8/layout/process1"/>
    <dgm:cxn modelId="{B61624AB-895F-4A02-AEDD-0ECF7B2DCE7C}" type="presParOf" srcId="{8F0C78C7-A097-464D-8A10-8D074BDA1AFD}" destId="{45FE993E-4538-4105-A8B1-CD0A3FAF50E6}" srcOrd="5" destOrd="0" presId="urn:microsoft.com/office/officeart/2005/8/layout/process1"/>
    <dgm:cxn modelId="{15FD454B-DE64-4C4B-9F0E-894DF842D096}" type="presParOf" srcId="{45FE993E-4538-4105-A8B1-CD0A3FAF50E6}" destId="{EB0BE60C-6367-4D8A-B6C8-4A86DFDA2FF5}" srcOrd="0" destOrd="0" presId="urn:microsoft.com/office/officeart/2005/8/layout/process1"/>
    <dgm:cxn modelId="{B42F0184-5FEA-41CA-ACF9-30F8888FB58F}" type="presParOf" srcId="{8F0C78C7-A097-464D-8A10-8D074BDA1AFD}" destId="{CEBBEE41-CA60-4184-9568-2144CA332F7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27B3-7279-4BFD-9A74-8EE5E7F6E1B9}">
      <dsp:nvSpPr>
        <dsp:cNvPr id="0" name=""/>
        <dsp:cNvSpPr/>
      </dsp:nvSpPr>
      <dsp:spPr>
        <a:xfrm>
          <a:off x="2678" y="1198016"/>
          <a:ext cx="1171277" cy="70276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Source file</a:t>
          </a:r>
          <a:endParaRPr lang="en-US" sz="1800" kern="1200" dirty="0"/>
        </a:p>
      </dsp:txBody>
      <dsp:txXfrm>
        <a:off x="23261" y="1218599"/>
        <a:ext cx="1130111" cy="661600"/>
      </dsp:txXfrm>
    </dsp:sp>
    <dsp:sp modelId="{49D42FCE-EBDE-485F-954E-1B47D5173ABA}">
      <dsp:nvSpPr>
        <dsp:cNvPr id="0" name=""/>
        <dsp:cNvSpPr/>
      </dsp:nvSpPr>
      <dsp:spPr>
        <a:xfrm>
          <a:off x="1291083" y="1404161"/>
          <a:ext cx="248310" cy="290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91083" y="1462256"/>
        <a:ext cx="173817" cy="174286"/>
      </dsp:txXfrm>
    </dsp:sp>
    <dsp:sp modelId="{B526F1EC-EC5C-4A2F-B0D6-0BB2E17DB0F2}">
      <dsp:nvSpPr>
        <dsp:cNvPr id="0" name=""/>
        <dsp:cNvSpPr/>
      </dsp:nvSpPr>
      <dsp:spPr>
        <a:xfrm>
          <a:off x="1642467" y="1198016"/>
          <a:ext cx="1171277" cy="70276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ANTLR4</a:t>
          </a:r>
          <a:endParaRPr lang="en-US" sz="1800" kern="1200" dirty="0"/>
        </a:p>
      </dsp:txBody>
      <dsp:txXfrm>
        <a:off x="1663050" y="1218599"/>
        <a:ext cx="1130111" cy="661600"/>
      </dsp:txXfrm>
    </dsp:sp>
    <dsp:sp modelId="{38940176-2174-42E6-A6CA-A91CBC99E1AF}">
      <dsp:nvSpPr>
        <dsp:cNvPr id="0" name=""/>
        <dsp:cNvSpPr/>
      </dsp:nvSpPr>
      <dsp:spPr>
        <a:xfrm>
          <a:off x="2930872" y="1404161"/>
          <a:ext cx="248310" cy="290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0872" y="1462256"/>
        <a:ext cx="173817" cy="174286"/>
      </dsp:txXfrm>
    </dsp:sp>
    <dsp:sp modelId="{0F73EF9B-7D5E-42B9-997D-5395B6BF6D36}">
      <dsp:nvSpPr>
        <dsp:cNvPr id="0" name=""/>
        <dsp:cNvSpPr/>
      </dsp:nvSpPr>
      <dsp:spPr>
        <a:xfrm>
          <a:off x="3282255" y="1198016"/>
          <a:ext cx="1171277" cy="70276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Visitor</a:t>
          </a:r>
          <a:endParaRPr lang="en-US" sz="1800" kern="1200" dirty="0"/>
        </a:p>
      </dsp:txBody>
      <dsp:txXfrm>
        <a:off x="3302838" y="1218599"/>
        <a:ext cx="1130111" cy="661600"/>
      </dsp:txXfrm>
    </dsp:sp>
    <dsp:sp modelId="{45FE993E-4538-4105-A8B1-CD0A3FAF50E6}">
      <dsp:nvSpPr>
        <dsp:cNvPr id="0" name=""/>
        <dsp:cNvSpPr/>
      </dsp:nvSpPr>
      <dsp:spPr>
        <a:xfrm>
          <a:off x="4570660" y="1404161"/>
          <a:ext cx="248310" cy="290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70660" y="1462256"/>
        <a:ext cx="173817" cy="174286"/>
      </dsp:txXfrm>
    </dsp:sp>
    <dsp:sp modelId="{CEBBEE41-CA60-4184-9568-2144CA332F71}">
      <dsp:nvSpPr>
        <dsp:cNvPr id="0" name=""/>
        <dsp:cNvSpPr/>
      </dsp:nvSpPr>
      <dsp:spPr>
        <a:xfrm>
          <a:off x="4922043" y="1198016"/>
          <a:ext cx="1171277" cy="70276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Evaluator</a:t>
          </a:r>
          <a:endParaRPr lang="en-US" sz="1800" kern="1200" dirty="0"/>
        </a:p>
      </dsp:txBody>
      <dsp:txXfrm>
        <a:off x="4942626" y="1218599"/>
        <a:ext cx="1130111" cy="661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DE3DA"/>
          </a:solidFill>
        </p:spPr>
        <p:txBody>
          <a:bodyPr wrap="square" lIns="0" tIns="0" rIns="0" bIns="0" rtlCol="0"/>
          <a:lstStyle/>
          <a:p>
            <a:endParaRPr/>
          </a:p>
        </p:txBody>
      </p:sp>
      <p:sp>
        <p:nvSpPr>
          <p:cNvPr id="2" name="Holder 2"/>
          <p:cNvSpPr>
            <a:spLocks noGrp="1"/>
          </p:cNvSpPr>
          <p:nvPr>
            <p:ph type="ctrTitle"/>
          </p:nvPr>
        </p:nvSpPr>
        <p:spPr>
          <a:xfrm>
            <a:off x="2868580" y="1614691"/>
            <a:ext cx="3088640" cy="574039"/>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7620"/>
          </a:xfrm>
          <a:custGeom>
            <a:avLst/>
            <a:gdLst/>
            <a:ahLst/>
            <a:cxnLst/>
            <a:rect l="l" t="t" r="r" b="b"/>
            <a:pathLst>
              <a:path w="9144000" h="1277620">
                <a:moveTo>
                  <a:pt x="9143999" y="1277099"/>
                </a:moveTo>
                <a:lnTo>
                  <a:pt x="0" y="1277099"/>
                </a:lnTo>
                <a:lnTo>
                  <a:pt x="0" y="0"/>
                </a:lnTo>
                <a:lnTo>
                  <a:pt x="9143999" y="0"/>
                </a:lnTo>
                <a:lnTo>
                  <a:pt x="9143999" y="12770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84725" y="594462"/>
            <a:ext cx="8230870" cy="574040"/>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a:xfrm>
            <a:off x="384725" y="1998079"/>
            <a:ext cx="3690620" cy="2759710"/>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92202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accent6">
              <a:lumMod val="60000"/>
              <a:lumOff val="40000"/>
            </a:schemeClr>
          </a:solidFill>
        </p:spPr>
        <p:txBody>
          <a:bodyPr wrap="square" lIns="0" tIns="0" rIns="0" bIns="0" rtlCol="0"/>
          <a:lstStyle/>
          <a:p>
            <a:endParaRPr>
              <a:solidFill>
                <a:schemeClr val="tx2">
                  <a:lumMod val="50000"/>
                </a:schemeClr>
              </a:solidFill>
            </a:endParaRPr>
          </a:p>
        </p:txBody>
      </p:sp>
      <p:sp>
        <p:nvSpPr>
          <p:cNvPr id="3" name="object 3"/>
          <p:cNvSpPr/>
          <p:nvPr/>
        </p:nvSpPr>
        <p:spPr>
          <a:xfrm>
            <a:off x="-38100" y="-321945"/>
            <a:ext cx="9220200" cy="5255895"/>
          </a:xfrm>
          <a:custGeom>
            <a:avLst/>
            <a:gdLst/>
            <a:ahLst/>
            <a:cxnLst/>
            <a:rect l="l" t="t" r="r" b="b"/>
            <a:pathLst>
              <a:path w="9144635" h="4398645">
                <a:moveTo>
                  <a:pt x="0" y="4398099"/>
                </a:moveTo>
                <a:lnTo>
                  <a:pt x="0" y="0"/>
                </a:lnTo>
                <a:lnTo>
                  <a:pt x="9144249" y="0"/>
                </a:lnTo>
                <a:lnTo>
                  <a:pt x="9143999" y="1772849"/>
                </a:lnTo>
                <a:lnTo>
                  <a:pt x="0" y="4398099"/>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002F4A"/>
                </a:solidFill>
              </a:rPr>
              <a:t>SER</a:t>
            </a:r>
            <a:r>
              <a:rPr sz="3600" spc="70" dirty="0">
                <a:solidFill>
                  <a:srgbClr val="002F4A"/>
                </a:solidFill>
              </a:rPr>
              <a:t> </a:t>
            </a:r>
            <a:r>
              <a:rPr sz="3600" spc="195" dirty="0">
                <a:solidFill>
                  <a:srgbClr val="002F4A"/>
                </a:solidFill>
              </a:rPr>
              <a:t>502</a:t>
            </a:r>
            <a:r>
              <a:rPr sz="3600" spc="75" dirty="0">
                <a:solidFill>
                  <a:srgbClr val="002F4A"/>
                </a:solidFill>
              </a:rPr>
              <a:t> </a:t>
            </a:r>
            <a:r>
              <a:rPr sz="3600" spc="1060" dirty="0">
                <a:solidFill>
                  <a:srgbClr val="002F4A"/>
                </a:solidFill>
              </a:rPr>
              <a:t>-</a:t>
            </a:r>
            <a:r>
              <a:rPr sz="3600" spc="70" dirty="0">
                <a:solidFill>
                  <a:srgbClr val="002F4A"/>
                </a:solidFill>
              </a:rPr>
              <a:t> </a:t>
            </a:r>
            <a:r>
              <a:rPr sz="3600" spc="260" dirty="0">
                <a:solidFill>
                  <a:srgbClr val="002F4A"/>
                </a:solidFill>
              </a:rPr>
              <a:t>Final</a:t>
            </a:r>
            <a:r>
              <a:rPr sz="3600" spc="75" dirty="0">
                <a:solidFill>
                  <a:srgbClr val="002F4A"/>
                </a:solidFill>
              </a:rPr>
              <a:t> </a:t>
            </a:r>
            <a:r>
              <a:rPr sz="3600" spc="215" dirty="0">
                <a:solidFill>
                  <a:srgbClr val="002F4A"/>
                </a:solidFill>
              </a:rPr>
              <a:t>Project</a:t>
            </a:r>
            <a:r>
              <a:rPr sz="3600" spc="75" dirty="0">
                <a:solidFill>
                  <a:srgbClr val="002F4A"/>
                </a:solidFill>
              </a:rPr>
              <a:t> </a:t>
            </a:r>
            <a:r>
              <a:rPr sz="3600" spc="235" dirty="0">
                <a:solidFill>
                  <a:srgbClr val="002F4A"/>
                </a:solidFill>
              </a:rPr>
              <a:t>Presentation</a:t>
            </a:r>
            <a:endParaRPr sz="3600" dirty="0"/>
          </a:p>
        </p:txBody>
      </p:sp>
      <p:sp>
        <p:nvSpPr>
          <p:cNvPr id="5" name="object 5"/>
          <p:cNvSpPr txBox="1"/>
          <p:nvPr/>
        </p:nvSpPr>
        <p:spPr>
          <a:xfrm>
            <a:off x="6324600" y="2451393"/>
            <a:ext cx="2403475" cy="1533753"/>
          </a:xfrm>
          <a:prstGeom prst="rect">
            <a:avLst/>
          </a:prstGeom>
        </p:spPr>
        <p:txBody>
          <a:bodyPr vert="horz" wrap="square" lIns="0" tIns="12700" rIns="0" bIns="0" rtlCol="0">
            <a:spAutoFit/>
          </a:bodyPr>
          <a:lstStyle/>
          <a:p>
            <a:pPr marL="12700">
              <a:lnSpc>
                <a:spcPct val="100000"/>
              </a:lnSpc>
              <a:spcBef>
                <a:spcPts val="100"/>
              </a:spcBef>
            </a:pPr>
            <a:r>
              <a:rPr sz="1400" spc="-20" dirty="0">
                <a:solidFill>
                  <a:schemeClr val="tx2">
                    <a:lumMod val="50000"/>
                  </a:schemeClr>
                </a:solidFill>
                <a:latin typeface="Trebuchet MS"/>
                <a:cs typeface="Trebuchet MS"/>
              </a:rPr>
              <a:t>Reported</a:t>
            </a:r>
            <a:r>
              <a:rPr sz="1400" spc="-65" dirty="0">
                <a:solidFill>
                  <a:schemeClr val="tx2">
                    <a:lumMod val="50000"/>
                  </a:schemeClr>
                </a:solidFill>
                <a:latin typeface="Trebuchet MS"/>
                <a:cs typeface="Trebuchet MS"/>
              </a:rPr>
              <a:t> </a:t>
            </a:r>
            <a:r>
              <a:rPr sz="1400" spc="-80" dirty="0">
                <a:solidFill>
                  <a:schemeClr val="tx2">
                    <a:lumMod val="50000"/>
                  </a:schemeClr>
                </a:solidFill>
                <a:latin typeface="Trebuchet MS"/>
                <a:cs typeface="Trebuchet MS"/>
              </a:rPr>
              <a:t>by:</a:t>
            </a:r>
            <a:r>
              <a:rPr sz="1400" spc="-95" dirty="0">
                <a:solidFill>
                  <a:schemeClr val="tx2">
                    <a:lumMod val="50000"/>
                  </a:schemeClr>
                </a:solidFill>
                <a:latin typeface="Trebuchet MS"/>
                <a:cs typeface="Trebuchet MS"/>
              </a:rPr>
              <a:t> </a:t>
            </a:r>
            <a:r>
              <a:rPr sz="1400" dirty="0">
                <a:solidFill>
                  <a:schemeClr val="tx2">
                    <a:lumMod val="50000"/>
                  </a:schemeClr>
                </a:solidFill>
                <a:latin typeface="Trebuchet MS"/>
                <a:cs typeface="Trebuchet MS"/>
              </a:rPr>
              <a:t>Team</a:t>
            </a:r>
            <a:r>
              <a:rPr sz="1400" spc="-65" dirty="0">
                <a:solidFill>
                  <a:schemeClr val="tx2">
                    <a:lumMod val="50000"/>
                  </a:schemeClr>
                </a:solidFill>
                <a:latin typeface="Trebuchet MS"/>
                <a:cs typeface="Trebuchet MS"/>
              </a:rPr>
              <a:t> </a:t>
            </a:r>
            <a:r>
              <a:rPr lang="en-US" sz="1400" spc="-10" dirty="0">
                <a:solidFill>
                  <a:schemeClr val="tx2">
                    <a:lumMod val="50000"/>
                  </a:schemeClr>
                </a:solidFill>
                <a:latin typeface="Trebuchet MS"/>
                <a:cs typeface="Trebuchet MS"/>
              </a:rPr>
              <a:t>4</a:t>
            </a:r>
            <a:endParaRPr sz="1400" dirty="0">
              <a:solidFill>
                <a:schemeClr val="tx2">
                  <a:lumMod val="50000"/>
                </a:schemeClr>
              </a:solidFill>
              <a:latin typeface="Trebuchet MS"/>
              <a:cs typeface="Trebuchet MS"/>
            </a:endParaRPr>
          </a:p>
          <a:p>
            <a:pPr>
              <a:lnSpc>
                <a:spcPct val="100000"/>
              </a:lnSpc>
              <a:spcBef>
                <a:spcPts val="50"/>
              </a:spcBef>
            </a:pPr>
            <a:endParaRPr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a:solidFill>
                  <a:schemeClr val="tx2">
                    <a:lumMod val="50000"/>
                  </a:schemeClr>
                </a:solidFill>
                <a:latin typeface="Trebuchet MS"/>
                <a:cs typeface="Trebuchet MS"/>
              </a:rPr>
              <a:t>Rohith </a:t>
            </a:r>
            <a:r>
              <a:rPr lang="en-US" sz="1400" dirty="0" err="1">
                <a:solidFill>
                  <a:schemeClr val="tx2">
                    <a:lumMod val="50000"/>
                  </a:schemeClr>
                </a:solidFill>
                <a:latin typeface="Trebuchet MS"/>
                <a:cs typeface="Trebuchet MS"/>
              </a:rPr>
              <a:t>Bellapu</a:t>
            </a:r>
            <a:endParaRPr lang="en-US"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err="1">
                <a:solidFill>
                  <a:schemeClr val="tx2">
                    <a:lumMod val="50000"/>
                  </a:schemeClr>
                </a:solidFill>
                <a:latin typeface="Trebuchet MS"/>
                <a:cs typeface="Trebuchet MS"/>
              </a:rPr>
              <a:t>Rushikesh</a:t>
            </a:r>
            <a:r>
              <a:rPr lang="en-US" sz="1400" dirty="0">
                <a:solidFill>
                  <a:schemeClr val="tx2">
                    <a:lumMod val="50000"/>
                  </a:schemeClr>
                </a:solidFill>
                <a:latin typeface="Trebuchet MS"/>
                <a:cs typeface="Trebuchet MS"/>
              </a:rPr>
              <a:t> Vinod Patil</a:t>
            </a:r>
          </a:p>
          <a:p>
            <a:pPr marL="12700" marR="99060">
              <a:lnSpc>
                <a:spcPct val="100000"/>
              </a:lnSpc>
              <a:spcBef>
                <a:spcPts val="5"/>
              </a:spcBef>
            </a:pPr>
            <a:r>
              <a:rPr lang="en-US" sz="1400" dirty="0">
                <a:solidFill>
                  <a:schemeClr val="tx2">
                    <a:lumMod val="50000"/>
                  </a:schemeClr>
                </a:solidFill>
                <a:latin typeface="Trebuchet MS"/>
                <a:cs typeface="Trebuchet MS"/>
              </a:rPr>
              <a:t>3.    </a:t>
            </a:r>
            <a:r>
              <a:rPr lang="en-US" sz="1400" dirty="0" err="1">
                <a:solidFill>
                  <a:schemeClr val="tx2">
                    <a:lumMod val="50000"/>
                  </a:schemeClr>
                </a:solidFill>
                <a:latin typeface="Trebuchet MS"/>
                <a:cs typeface="Trebuchet MS"/>
              </a:rPr>
              <a:t>Aakanksha</a:t>
            </a:r>
            <a:r>
              <a:rPr lang="en-US" sz="1400" dirty="0">
                <a:solidFill>
                  <a:schemeClr val="tx2">
                    <a:lumMod val="50000"/>
                  </a:schemeClr>
                </a:solidFill>
                <a:latin typeface="Trebuchet MS"/>
                <a:cs typeface="Trebuchet MS"/>
              </a:rPr>
              <a:t> Jain</a:t>
            </a:r>
          </a:p>
          <a:p>
            <a:pPr marL="12700" marR="99060">
              <a:lnSpc>
                <a:spcPct val="100000"/>
              </a:lnSpc>
              <a:spcBef>
                <a:spcPts val="5"/>
              </a:spcBef>
            </a:pPr>
            <a:r>
              <a:rPr lang="en-US" sz="1400" dirty="0">
                <a:solidFill>
                  <a:schemeClr val="tx2">
                    <a:lumMod val="50000"/>
                  </a:schemeClr>
                </a:solidFill>
                <a:latin typeface="Trebuchet MS"/>
                <a:cs typeface="Trebuchet MS"/>
              </a:rPr>
              <a:t>4.    Naheer Fatima</a:t>
            </a:r>
          </a:p>
          <a:p>
            <a:pPr marL="12700" marR="99060">
              <a:lnSpc>
                <a:spcPct val="100000"/>
              </a:lnSpc>
              <a:spcBef>
                <a:spcPts val="5"/>
              </a:spcBef>
            </a:pPr>
            <a:r>
              <a:rPr lang="en-US" sz="1400" dirty="0">
                <a:solidFill>
                  <a:schemeClr val="tx2">
                    <a:lumMod val="50000"/>
                  </a:schemeClr>
                </a:solidFill>
                <a:latin typeface="Trebuchet MS"/>
                <a:cs typeface="Trebuchet MS"/>
              </a:rPr>
              <a:t>5.    Vamsi </a:t>
            </a:r>
            <a:r>
              <a:rPr lang="en-US" sz="1400" dirty="0" err="1">
                <a:solidFill>
                  <a:schemeClr val="tx2">
                    <a:lumMod val="50000"/>
                  </a:schemeClr>
                </a:solidFill>
                <a:latin typeface="Trebuchet MS"/>
                <a:cs typeface="Trebuchet MS"/>
              </a:rPr>
              <a:t>Kolapalli</a:t>
            </a:r>
            <a:endParaRPr sz="1400" dirty="0">
              <a:solidFill>
                <a:schemeClr val="tx2">
                  <a:lumMod val="50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4158639"/>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ARITHMETIC OPERATOR DEFINTIONS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//OP_SET_ARITHMETIC : OP_ADD | OP_SUB | OP_MUL | OP_DIV;</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OP_ADD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OP_SUB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OP_MUL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OP_DIV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OP_PREDECESSOR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RELATIONAL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//OP_SET_RELATIONAL : OP_EQUALS | OP_SMALLER | OP_GREATER | OP_SMALLER_EQUALS | OP_GREATER_EQUALS;</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13976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304800" y="1414979"/>
            <a:ext cx="8736084" cy="3574633"/>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LOGICAL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'&amp;&amp;'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OP_SEMICOLON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a:t>
            </a:r>
            <a:r>
              <a:rPr lang="en-US" sz="1100" b="1" dirty="0" err="1">
                <a:solidFill>
                  <a:srgbClr val="C00000"/>
                </a:solidFill>
                <a:latin typeface="Courier New" panose="02070309020205020404" pitchFamily="49" charset="0"/>
                <a:cs typeface="Courier New" panose="02070309020205020404" pitchFamily="49" charset="0"/>
              </a:rPr>
              <a:t>zA</a:t>
            </a:r>
            <a:r>
              <a:rPr lang="en-US" sz="1100" b="1" dirty="0">
                <a:solidFill>
                  <a:srgbClr val="C00000"/>
                </a:solidFill>
                <a:latin typeface="Courier New" panose="02070309020205020404" pitchFamily="49" charset="0"/>
                <a:cs typeface="Courier New" panose="02070309020205020404" pitchFamily="49" charset="0"/>
              </a:rPr>
              <a:t>-Z_][a-zA-Z0-9_]*;</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WS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'\n'</a:t>
            </a:r>
            <a:r>
              <a:rPr lang="en-US" sz="1100" b="1" dirty="0">
                <a:solidFill>
                  <a:srgbClr val="C00000"/>
                </a:solidFill>
                <a:latin typeface="Courier New" panose="02070309020205020404" pitchFamily="49" charset="0"/>
                <a:cs typeface="Courier New" panose="02070309020205020404" pitchFamily="49" charset="0"/>
              </a:rPr>
              <a:t>)-&gt; </a:t>
            </a:r>
            <a:r>
              <a:rPr lang="en-US" sz="1100" b="1" dirty="0">
                <a:solidFill>
                  <a:srgbClr val="C00000"/>
                </a:solidFill>
                <a:effectLst/>
                <a:latin typeface="Courier New" panose="02070309020205020404" pitchFamily="49" charset="0"/>
                <a:cs typeface="Courier New" panose="02070309020205020404" pitchFamily="49" charset="0"/>
              </a:rPr>
              <a:t>skip</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769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986914"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Interpreter</a:t>
            </a:r>
            <a:endParaRPr sz="2800" dirty="0">
              <a:solidFill>
                <a:schemeClr val="tx2">
                  <a:lumMod val="50000"/>
                </a:schemeClr>
              </a:solidFill>
              <a:latin typeface="Cambria"/>
              <a:cs typeface="Cambria"/>
            </a:endParaRPr>
          </a:p>
        </p:txBody>
      </p:sp>
      <p:sp>
        <p:nvSpPr>
          <p:cNvPr id="7" name="object 7"/>
          <p:cNvSpPr txBox="1"/>
          <p:nvPr/>
        </p:nvSpPr>
        <p:spPr>
          <a:xfrm>
            <a:off x="384750" y="1413166"/>
            <a:ext cx="1506855" cy="452120"/>
          </a:xfrm>
          <a:prstGeom prst="rect">
            <a:avLst/>
          </a:prstGeom>
        </p:spPr>
        <p:txBody>
          <a:bodyPr vert="horz" wrap="square" lIns="0" tIns="12700" rIns="0" bIns="0" rtlCol="0">
            <a:spAutoFit/>
          </a:bodyPr>
          <a:lstStyle/>
          <a:p>
            <a:pPr marL="12700">
              <a:lnSpc>
                <a:spcPct val="100000"/>
              </a:lnSpc>
              <a:spcBef>
                <a:spcPts val="100"/>
              </a:spcBef>
            </a:pPr>
            <a:r>
              <a:rPr sz="2800" spc="240" dirty="0">
                <a:solidFill>
                  <a:schemeClr val="tx2">
                    <a:lumMod val="50000"/>
                  </a:schemeClr>
                </a:solidFill>
                <a:latin typeface="Cambria"/>
                <a:cs typeface="Cambria"/>
              </a:rPr>
              <a:t>ANTLR4</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706925" y="159315"/>
            <a:ext cx="3745865" cy="1163075"/>
          </a:xfrm>
          <a:prstGeom prst="rect">
            <a:avLst/>
          </a:prstGeom>
        </p:spPr>
        <p:txBody>
          <a:bodyPr vert="horz" wrap="square" lIns="0" tIns="12700" rIns="0" bIns="0" rtlCol="0">
            <a:spAutoFit/>
          </a:bodyPr>
          <a:lstStyle/>
          <a:p>
            <a:pPr marL="12700" marR="5080" algn="just">
              <a:lnSpc>
                <a:spcPct val="105000"/>
              </a:lnSpc>
              <a:spcBef>
                <a:spcPts val="100"/>
              </a:spcBef>
            </a:pPr>
            <a:r>
              <a:rPr lang="en-US" sz="1200" b="1" dirty="0">
                <a:solidFill>
                  <a:schemeClr val="tx2">
                    <a:lumMod val="50000"/>
                  </a:schemeClr>
                </a:solidFill>
                <a:latin typeface="Trebuchet MS" panose="020B0603020202020204" pitchFamily="34" charset="0"/>
              </a:rPr>
              <a:t>ANTLR</a:t>
            </a:r>
            <a:r>
              <a:rPr lang="en-US" sz="1200" dirty="0">
                <a:solidFill>
                  <a:schemeClr val="tx2">
                    <a:lumMod val="50000"/>
                  </a:schemeClr>
                </a:solidFill>
                <a:latin typeface="Trebuchet MS" panose="020B0603020202020204" pitchFamily="34" charset="0"/>
              </a:rPr>
              <a:t> stands for Another Tool For Language Recognition, which is a parser generator that takes in a grammar as input and produces source code as output. It is a versatile tool that can be used to read, process, execute, or translate structured text or binary files.</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691685" y="1581150"/>
            <a:ext cx="3745865" cy="775212"/>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ANTLR parser generates an abstract syntax tree (AST) that can be traversed using a tree listener implementation. This allows us to create recursive descent parsers for the parsing technique we used.</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5" y="2544374"/>
            <a:ext cx="3975100" cy="2183868"/>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.g4 files produced by ANTLR are highly organized, easy to read, and concise. They are designed to handle various edge cases and provide excellent error reporting.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ANTLR also generates well-tested and reliable </a:t>
            </a:r>
            <a:r>
              <a:rPr lang="en-US" sz="1200" dirty="0" err="1">
                <a:latin typeface="Trebuchet MS" panose="020B0603020202020204" pitchFamily="34" charset="0"/>
              </a:rPr>
              <a:t>lexer</a:t>
            </a:r>
            <a:r>
              <a:rPr lang="en-US" sz="1200" dirty="0">
                <a:latin typeface="Trebuchet MS" panose="020B0603020202020204" pitchFamily="34" charset="0"/>
              </a:rPr>
              <a:t>, parser, interpreter, and visitor classes automatically. Additionally, ANTLR ensures portability when switching target languages, eliminating the need to re-implement algorithms.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Sources: ANTLR documentation.</a:t>
            </a:r>
            <a:endParaRPr sz="1200" dirty="0">
              <a:solidFill>
                <a:schemeClr val="tx2">
                  <a:lumMod val="50000"/>
                </a:schemeClr>
              </a:solidFill>
              <a:latin typeface="Trebuchet MS" panose="020B0603020202020204" pitchFamily="34"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70" dirty="0"/>
              <a:t>Parse</a:t>
            </a:r>
            <a:r>
              <a:rPr sz="2800" spc="60" dirty="0"/>
              <a:t> </a:t>
            </a:r>
            <a:r>
              <a:rPr sz="2800" spc="145" dirty="0"/>
              <a:t>Tree</a:t>
            </a:r>
            <a:endParaRPr sz="2800" dirty="0"/>
          </a:p>
        </p:txBody>
      </p:sp>
      <p:sp>
        <p:nvSpPr>
          <p:cNvPr id="5" name="Rectangle 4">
            <a:extLst>
              <a:ext uri="{FF2B5EF4-FFF2-40B4-BE49-F238E27FC236}">
                <a16:creationId xmlns:a16="http://schemas.microsoft.com/office/drawing/2014/main" id="{079AA983-D863-42EA-B9C7-31CB9D116393}"/>
              </a:ext>
            </a:extLst>
          </p:cNvPr>
          <p:cNvSpPr/>
          <p:nvPr/>
        </p:nvSpPr>
        <p:spPr>
          <a:xfrm>
            <a:off x="0" y="209550"/>
            <a:ext cx="9144000" cy="13523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3CBC9A-BF4D-4C1F-A281-F30B4C4B140E}"/>
              </a:ext>
            </a:extLst>
          </p:cNvPr>
          <p:cNvSpPr txBox="1"/>
          <p:nvPr/>
        </p:nvSpPr>
        <p:spPr>
          <a:xfrm>
            <a:off x="228600" y="358262"/>
            <a:ext cx="4495800" cy="523220"/>
          </a:xfrm>
          <a:prstGeom prst="rect">
            <a:avLst/>
          </a:prstGeom>
          <a:noFill/>
        </p:spPr>
        <p:txBody>
          <a:bodyPr wrap="square" rtlCol="0">
            <a:spAutoFit/>
          </a:bodyPr>
          <a:lstStyle/>
          <a:p>
            <a:r>
              <a:rPr lang="en-US" sz="2800" spc="170" dirty="0"/>
              <a:t>Parse</a:t>
            </a:r>
            <a:r>
              <a:rPr lang="en-US" sz="2800" spc="60" dirty="0"/>
              <a:t> </a:t>
            </a:r>
            <a:r>
              <a:rPr lang="en-US" sz="2800" spc="145" dirty="0"/>
              <a:t>Tree</a:t>
            </a:r>
            <a:endParaRPr lang="en-US" sz="2800" dirty="0"/>
          </a:p>
        </p:txBody>
      </p:sp>
      <p:pic>
        <p:nvPicPr>
          <p:cNvPr id="13" name="Picture 12" descr="Text&#10;&#10;Description automatically generated with low confidence">
            <a:extLst>
              <a:ext uri="{FF2B5EF4-FFF2-40B4-BE49-F238E27FC236}">
                <a16:creationId xmlns:a16="http://schemas.microsoft.com/office/drawing/2014/main" id="{DECE8ED2-1458-85C2-A088-0D0F6D5C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92356"/>
            <a:ext cx="2325715" cy="1009850"/>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D409FA8B-61BE-5E8D-A53C-3D9283F95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632663"/>
            <a:ext cx="7162800" cy="24367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491740" cy="878840"/>
          </a:xfrm>
          <a:prstGeom prst="rect">
            <a:avLst/>
          </a:prstGeom>
        </p:spPr>
        <p:txBody>
          <a:bodyPr vert="horz" wrap="square" lIns="0" tIns="12700" rIns="0" bIns="0" rtlCol="0">
            <a:spAutoFit/>
          </a:bodyPr>
          <a:lstStyle/>
          <a:p>
            <a:pPr marL="12700" marR="5080">
              <a:lnSpc>
                <a:spcPct val="100000"/>
              </a:lnSpc>
              <a:spcBef>
                <a:spcPts val="100"/>
              </a:spcBef>
            </a:pPr>
            <a:r>
              <a:rPr sz="2800" spc="245" dirty="0">
                <a:solidFill>
                  <a:schemeClr val="tx2">
                    <a:lumMod val="50000"/>
                  </a:schemeClr>
                </a:solidFill>
              </a:rPr>
              <a:t>Programming </a:t>
            </a:r>
            <a:r>
              <a:rPr sz="2800" spc="229" dirty="0">
                <a:solidFill>
                  <a:schemeClr val="tx2">
                    <a:lumMod val="50000"/>
                  </a:schemeClr>
                </a:solidFill>
              </a:rPr>
              <a:t>Language</a:t>
            </a:r>
            <a:endParaRPr sz="2800" dirty="0">
              <a:solidFill>
                <a:schemeClr val="tx2">
                  <a:lumMod val="50000"/>
                </a:schemeClr>
              </a:solidFill>
            </a:endParaRPr>
          </a:p>
        </p:txBody>
      </p:sp>
      <p:sp>
        <p:nvSpPr>
          <p:cNvPr id="7" name="object 7"/>
          <p:cNvSpPr txBox="1"/>
          <p:nvPr/>
        </p:nvSpPr>
        <p:spPr>
          <a:xfrm>
            <a:off x="384750" y="1839885"/>
            <a:ext cx="891540"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JAVA</a:t>
            </a:r>
            <a:endParaRPr sz="2800" dirty="0">
              <a:solidFill>
                <a:schemeClr val="tx2">
                  <a:lumMod val="50000"/>
                </a:schemeClr>
              </a:solidFill>
              <a:latin typeface="Cambria"/>
              <a:cs typeface="Cambria"/>
            </a:endParaRPr>
          </a:p>
        </p:txBody>
      </p:sp>
      <p:sp>
        <p:nvSpPr>
          <p:cNvPr id="8" name="object 8"/>
          <p:cNvSpPr txBox="1"/>
          <p:nvPr/>
        </p:nvSpPr>
        <p:spPr>
          <a:xfrm>
            <a:off x="4706925" y="193278"/>
            <a:ext cx="3996690" cy="1481624"/>
          </a:xfrm>
          <a:prstGeom prst="rect">
            <a:avLst/>
          </a:prstGeom>
        </p:spPr>
        <p:txBody>
          <a:bodyPr vert="horz" wrap="square" lIns="0" tIns="12700" rIns="0" bIns="0" rtlCol="0">
            <a:spAutoFit/>
          </a:bodyPr>
          <a:lstStyle/>
          <a:p>
            <a:pPr marL="12700" marR="5080" algn="just">
              <a:lnSpc>
                <a:spcPct val="114999"/>
              </a:lnSpc>
              <a:spcBef>
                <a:spcPts val="100"/>
              </a:spcBef>
            </a:pPr>
            <a:r>
              <a:rPr lang="en-US" sz="1200" dirty="0">
                <a:solidFill>
                  <a:schemeClr val="tx2">
                    <a:lumMod val="50000"/>
                  </a:schemeClr>
                </a:solidFill>
                <a:latin typeface="Trebuchet MS" panose="020B0603020202020204" pitchFamily="34" charset="0"/>
              </a:rPr>
              <a:t>Java is a popular programming language choice due to its strong type checking, automatic garbage collection, and efficient execution. It is considered semantically safe and supports generalization, security, and extensibility. In Java, all methods must be called through a class or object, ensuring a high level of reliability and maintainability.</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706925" y="1712705"/>
            <a:ext cx="3832225" cy="419730"/>
          </a:xfrm>
          <a:prstGeom prst="rect">
            <a:avLst/>
          </a:prstGeom>
        </p:spPr>
        <p:txBody>
          <a:bodyPr vert="horz" wrap="square" lIns="0" tIns="12700" rIns="0" bIns="0" rtlCol="0">
            <a:spAutoFit/>
          </a:bodyPr>
          <a:lstStyle/>
          <a:p>
            <a:pPr marL="12700" marR="5080">
              <a:lnSpc>
                <a:spcPct val="114999"/>
              </a:lnSpc>
              <a:spcBef>
                <a:spcPts val="100"/>
              </a:spcBef>
            </a:pPr>
            <a:r>
              <a:rPr lang="en-US" sz="1200" dirty="0">
                <a:solidFill>
                  <a:schemeClr val="tx2">
                    <a:lumMod val="50000"/>
                  </a:schemeClr>
                </a:solidFill>
                <a:latin typeface="Trebuchet MS" panose="020B0603020202020204" pitchFamily="34" charset="0"/>
              </a:rPr>
              <a:t>In the context of ANTLR4, Java allows for the extension of the visitor base class.</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4" y="2356087"/>
            <a:ext cx="4056076" cy="1162369"/>
          </a:xfrm>
          <a:prstGeom prst="rect">
            <a:avLst/>
          </a:prstGeom>
        </p:spPr>
        <p:txBody>
          <a:bodyPr vert="horz" wrap="square" lIns="0" tIns="12700" rIns="0" bIns="0" rtlCol="0">
            <a:spAutoFit/>
          </a:bodyPr>
          <a:lstStyle/>
          <a:p>
            <a:pPr marL="12700" marR="142875">
              <a:lnSpc>
                <a:spcPct val="114999"/>
              </a:lnSpc>
              <a:spcBef>
                <a:spcPts val="100"/>
              </a:spcBef>
            </a:pPr>
            <a:r>
              <a:rPr sz="1400" b="1" dirty="0" err="1">
                <a:solidFill>
                  <a:schemeClr val="accent6">
                    <a:lumMod val="75000"/>
                  </a:schemeClr>
                </a:solidFill>
                <a:latin typeface="Trebuchet MS" panose="020B0603020202020204" pitchFamily="34" charset="0"/>
                <a:cs typeface="Courier New"/>
              </a:rPr>
              <a:t>My</a:t>
            </a:r>
            <a:r>
              <a:rPr lang="en-US" sz="1400" b="1" dirty="0" err="1">
                <a:solidFill>
                  <a:schemeClr val="accent6">
                    <a:lumMod val="75000"/>
                  </a:schemeClr>
                </a:solidFill>
                <a:latin typeface="Trebuchet MS" panose="020B0603020202020204" pitchFamily="34" charset="0"/>
                <a:cs typeface="Courier New"/>
              </a:rPr>
              <a:t>Orange</a:t>
            </a:r>
            <a:r>
              <a:rPr sz="1400" b="1" dirty="0" err="1">
                <a:solidFill>
                  <a:schemeClr val="accent6">
                    <a:lumMod val="75000"/>
                  </a:schemeClr>
                </a:solidFill>
                <a:latin typeface="Trebuchet MS" panose="020B0603020202020204" pitchFamily="34" charset="0"/>
                <a:cs typeface="Courier New"/>
              </a:rPr>
              <a:t>Visitor</a:t>
            </a:r>
            <a:r>
              <a:rPr sz="1400" b="1" spc="-7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exten</a:t>
            </a:r>
            <a:r>
              <a:rPr lang="en-US" sz="1400" b="1" spc="-10" dirty="0">
                <a:solidFill>
                  <a:schemeClr val="accent6">
                    <a:lumMod val="75000"/>
                  </a:schemeClr>
                </a:solidFill>
                <a:latin typeface="Trebuchet MS" panose="020B0603020202020204" pitchFamily="34" charset="0"/>
                <a:cs typeface="Courier New"/>
              </a:rPr>
              <a:t>ds </a:t>
            </a:r>
            <a:r>
              <a:rPr lang="en-US" sz="1400" b="1" spc="-10" dirty="0" err="1">
                <a:solidFill>
                  <a:schemeClr val="accent6">
                    <a:lumMod val="75000"/>
                  </a:schemeClr>
                </a:solidFill>
                <a:latin typeface="Trebuchet MS" panose="020B0603020202020204" pitchFamily="34" charset="0"/>
                <a:cs typeface="Courier New"/>
              </a:rPr>
              <a:t>Orange</a:t>
            </a:r>
            <a:r>
              <a:rPr sz="1400" b="1" spc="-10" dirty="0" err="1">
                <a:solidFill>
                  <a:schemeClr val="accent6">
                    <a:lumMod val="75000"/>
                  </a:schemeClr>
                </a:solidFill>
                <a:latin typeface="Trebuchet MS" panose="020B0603020202020204" pitchFamily="34" charset="0"/>
                <a:cs typeface="Courier New"/>
              </a:rPr>
              <a:t>BaseVisitor</a:t>
            </a:r>
            <a:r>
              <a:rPr sz="1400" b="1" spc="-10" dirty="0">
                <a:solidFill>
                  <a:schemeClr val="accent6">
                    <a:lumMod val="75000"/>
                  </a:schemeClr>
                </a:solidFill>
                <a:latin typeface="Trebuchet MS" panose="020B0603020202020204" pitchFamily="34" charset="0"/>
                <a:cs typeface="Courier New"/>
              </a:rPr>
              <a:t>&lt;Object&gt;</a:t>
            </a:r>
            <a:endParaRPr sz="1400" dirty="0">
              <a:solidFill>
                <a:schemeClr val="accent6">
                  <a:lumMod val="75000"/>
                </a:schemeClr>
              </a:solidFill>
              <a:latin typeface="Trebuchet MS" panose="020B0603020202020204" pitchFamily="34" charset="0"/>
              <a:cs typeface="Courier New"/>
            </a:endParaRPr>
          </a:p>
          <a:p>
            <a:pPr>
              <a:lnSpc>
                <a:spcPct val="100000"/>
              </a:lnSpc>
              <a:spcBef>
                <a:spcPts val="50"/>
              </a:spcBef>
            </a:pPr>
            <a:endParaRPr sz="1400" dirty="0">
              <a:latin typeface="Trebuchet MS" panose="020B0603020202020204" pitchFamily="34" charset="0"/>
              <a:cs typeface="Courier New"/>
            </a:endParaRPr>
          </a:p>
          <a:p>
            <a:pPr marL="12700">
              <a:lnSpc>
                <a:spcPct val="100000"/>
              </a:lnSpc>
            </a:pPr>
            <a:r>
              <a:rPr sz="1300" spc="-20" dirty="0">
                <a:latin typeface="Trebuchet MS" panose="020B0603020202020204" pitchFamily="34" charset="0"/>
                <a:cs typeface="Trebuchet MS"/>
              </a:rPr>
              <a:t>Our</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evaluator</a:t>
            </a:r>
            <a:r>
              <a:rPr sz="1300" spc="-55" dirty="0">
                <a:latin typeface="Trebuchet MS" panose="020B0603020202020204" pitchFamily="34" charset="0"/>
                <a:cs typeface="Trebuchet MS"/>
              </a:rPr>
              <a:t> </a:t>
            </a:r>
            <a:r>
              <a:rPr sz="1300" dirty="0">
                <a:latin typeface="Trebuchet MS" panose="020B0603020202020204" pitchFamily="34" charset="0"/>
                <a:cs typeface="Trebuchet MS"/>
              </a:rPr>
              <a:t>functions</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are</a:t>
            </a:r>
            <a:r>
              <a:rPr sz="1300" spc="-55" dirty="0">
                <a:latin typeface="Trebuchet MS" panose="020B0603020202020204" pitchFamily="34" charset="0"/>
                <a:cs typeface="Trebuchet MS"/>
              </a:rPr>
              <a:t> </a:t>
            </a:r>
            <a:r>
              <a:rPr sz="1300" spc="-60" dirty="0">
                <a:latin typeface="Trebuchet MS" panose="020B0603020202020204" pitchFamily="34" charset="0"/>
                <a:cs typeface="Trebuchet MS"/>
              </a:rPr>
              <a:t>written</a:t>
            </a:r>
            <a:r>
              <a:rPr sz="1300" spc="-55" dirty="0">
                <a:latin typeface="Trebuchet MS" panose="020B0603020202020204" pitchFamily="34" charset="0"/>
                <a:cs typeface="Trebuchet MS"/>
              </a:rPr>
              <a:t> </a:t>
            </a:r>
            <a:r>
              <a:rPr sz="1300" spc="-25" dirty="0">
                <a:latin typeface="Trebuchet MS" panose="020B0603020202020204" pitchFamily="34" charset="0"/>
                <a:cs typeface="Trebuchet MS"/>
              </a:rPr>
              <a:t>in</a:t>
            </a:r>
            <a:endParaRPr sz="1300" dirty="0">
              <a:latin typeface="Trebuchet MS" panose="020B0603020202020204" pitchFamily="34" charset="0"/>
              <a:cs typeface="Trebuchet MS"/>
            </a:endParaRPr>
          </a:p>
          <a:p>
            <a:pPr marL="12700">
              <a:lnSpc>
                <a:spcPct val="100000"/>
              </a:lnSpc>
              <a:spcBef>
                <a:spcPts val="234"/>
              </a:spcBef>
            </a:pPr>
            <a:r>
              <a:rPr sz="1300" b="1" spc="-25" dirty="0">
                <a:solidFill>
                  <a:schemeClr val="accent6">
                    <a:lumMod val="75000"/>
                  </a:schemeClr>
                </a:solidFill>
                <a:latin typeface="Trebuchet MS" panose="020B0603020202020204" pitchFamily="34" charset="0"/>
                <a:cs typeface="Trebuchet MS"/>
              </a:rPr>
              <a:t>My</a:t>
            </a:r>
            <a:r>
              <a:rPr lang="en-US" sz="1300" b="1" spc="-25" dirty="0">
                <a:solidFill>
                  <a:schemeClr val="accent6">
                    <a:lumMod val="75000"/>
                  </a:schemeClr>
                </a:solidFill>
                <a:latin typeface="Trebuchet MS" panose="020B0603020202020204" pitchFamily="34" charset="0"/>
                <a:cs typeface="Trebuchet MS"/>
              </a:rPr>
              <a:t>Orange</a:t>
            </a:r>
            <a:r>
              <a:rPr sz="1300" b="1" spc="-25" dirty="0">
                <a:solidFill>
                  <a:schemeClr val="accent6">
                    <a:lumMod val="75000"/>
                  </a:schemeClr>
                </a:solidFill>
                <a:latin typeface="Trebuchet MS" panose="020B0603020202020204" pitchFamily="34" charset="0"/>
                <a:cs typeface="Trebuchet MS"/>
              </a:rPr>
              <a:t>Visitor.java</a:t>
            </a:r>
            <a:r>
              <a:rPr sz="1300" b="1" spc="25" dirty="0">
                <a:solidFill>
                  <a:schemeClr val="accent6">
                    <a:lumMod val="75000"/>
                  </a:schemeClr>
                </a:solidFill>
                <a:latin typeface="Trebuchet MS" panose="020B0603020202020204" pitchFamily="34" charset="0"/>
                <a:cs typeface="Trebuchet MS"/>
              </a:rPr>
              <a:t> </a:t>
            </a:r>
            <a:r>
              <a:rPr sz="1300" spc="40" dirty="0">
                <a:latin typeface="Trebuchet MS" panose="020B0603020202020204" pitchFamily="34" charset="0"/>
                <a:cs typeface="Trebuchet MS"/>
              </a:rPr>
              <a:t>class</a:t>
            </a:r>
            <a:endParaRPr sz="1300" dirty="0">
              <a:latin typeface="Trebuchet MS" panose="020B0603020202020204" pitchFamily="34" charset="0"/>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754630" cy="452120"/>
          </a:xfrm>
          <a:prstGeom prst="rect">
            <a:avLst/>
          </a:prstGeom>
        </p:spPr>
        <p:txBody>
          <a:bodyPr vert="horz" wrap="square" lIns="0" tIns="12700" rIns="0" bIns="0" rtlCol="0">
            <a:spAutoFit/>
          </a:bodyPr>
          <a:lstStyle/>
          <a:p>
            <a:pPr marL="12700">
              <a:lnSpc>
                <a:spcPct val="100000"/>
              </a:lnSpc>
              <a:spcBef>
                <a:spcPts val="100"/>
              </a:spcBef>
            </a:pPr>
            <a:r>
              <a:rPr sz="2800" spc="204" dirty="0">
                <a:solidFill>
                  <a:schemeClr val="tx2">
                    <a:lumMod val="50000"/>
                  </a:schemeClr>
                </a:solidFill>
              </a:rPr>
              <a:t>Data</a:t>
            </a:r>
            <a:r>
              <a:rPr sz="2800" spc="55" dirty="0">
                <a:solidFill>
                  <a:schemeClr val="tx2">
                    <a:lumMod val="50000"/>
                  </a:schemeClr>
                </a:solidFill>
              </a:rPr>
              <a:t> </a:t>
            </a:r>
            <a:r>
              <a:rPr sz="2800" spc="175" dirty="0">
                <a:solidFill>
                  <a:schemeClr val="tx2">
                    <a:lumMod val="50000"/>
                  </a:schemeClr>
                </a:solidFill>
              </a:rPr>
              <a:t>Structures</a:t>
            </a:r>
            <a:endParaRPr sz="2800" dirty="0">
              <a:solidFill>
                <a:schemeClr val="tx2">
                  <a:lumMod val="50000"/>
                </a:schemeClr>
              </a:solidFill>
            </a:endParaRPr>
          </a:p>
        </p:txBody>
      </p:sp>
      <p:sp>
        <p:nvSpPr>
          <p:cNvPr id="7" name="object 7"/>
          <p:cNvSpPr txBox="1"/>
          <p:nvPr/>
        </p:nvSpPr>
        <p:spPr>
          <a:xfrm>
            <a:off x="4717700" y="566837"/>
            <a:ext cx="3545840" cy="882015"/>
          </a:xfrm>
          <a:prstGeom prst="rect">
            <a:avLst/>
          </a:prstGeom>
        </p:spPr>
        <p:txBody>
          <a:bodyPr vert="horz" wrap="square" lIns="0" tIns="12700" rIns="0" bIns="0" rtlCol="0">
            <a:spAutoFit/>
          </a:bodyPr>
          <a:lstStyle/>
          <a:p>
            <a:pPr marL="469265" indent="-335915">
              <a:lnSpc>
                <a:spcPct val="100000"/>
              </a:lnSpc>
              <a:spcBef>
                <a:spcPts val="100"/>
              </a:spcBef>
              <a:buFont typeface="Arial"/>
              <a:buChar char="●"/>
              <a:tabLst>
                <a:tab pos="469265" algn="l"/>
                <a:tab pos="469900" algn="l"/>
              </a:tabLst>
            </a:pPr>
            <a:r>
              <a:rPr sz="1400" b="1" spc="-20" dirty="0">
                <a:latin typeface="Trebuchet MS" panose="020B0603020202020204" pitchFamily="34" charset="0"/>
                <a:cs typeface="Courier New"/>
              </a:rPr>
              <a:t>List</a:t>
            </a:r>
            <a:endParaRPr sz="1400" dirty="0">
              <a:latin typeface="Trebuchet MS" panose="020B0603020202020204" pitchFamily="34" charset="0"/>
              <a:cs typeface="Courier New"/>
            </a:endParaRPr>
          </a:p>
          <a:p>
            <a:pPr marL="12700" marR="508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3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3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List&lt;SemanticError&gt; semanticErrorList;</a:t>
            </a:r>
            <a:endParaRPr sz="1400" dirty="0">
              <a:solidFill>
                <a:schemeClr val="accent6">
                  <a:lumMod val="75000"/>
                </a:schemeClr>
              </a:solidFill>
              <a:latin typeface="Trebuchet MS" panose="020B0603020202020204" pitchFamily="34" charset="0"/>
              <a:cs typeface="Courier New"/>
            </a:endParaRPr>
          </a:p>
        </p:txBody>
      </p:sp>
      <p:sp>
        <p:nvSpPr>
          <p:cNvPr id="8" name="object 8"/>
          <p:cNvSpPr txBox="1"/>
          <p:nvPr/>
        </p:nvSpPr>
        <p:spPr>
          <a:xfrm>
            <a:off x="4717700" y="1575725"/>
            <a:ext cx="3865879" cy="2194255"/>
          </a:xfrm>
          <a:prstGeom prst="rect">
            <a:avLst/>
          </a:prstGeom>
        </p:spPr>
        <p:txBody>
          <a:bodyPr vert="horz" wrap="square" lIns="0" tIns="12700" rIns="0" bIns="0" rtlCol="0">
            <a:spAutoFit/>
          </a:bodyPr>
          <a:lstStyle/>
          <a:p>
            <a:pPr marL="12700" marR="5080">
              <a:lnSpc>
                <a:spcPct val="114999"/>
              </a:lnSpc>
              <a:spcBef>
                <a:spcPts val="100"/>
              </a:spcBef>
            </a:pPr>
            <a:r>
              <a:rPr sz="1400" dirty="0">
                <a:latin typeface="Trebuchet MS" panose="020B0603020202020204" pitchFamily="34" charset="0"/>
                <a:cs typeface="Courier New"/>
              </a:rPr>
              <a:t>(This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captures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all</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20" dirty="0">
                <a:latin typeface="Trebuchet MS" panose="020B0603020202020204" pitchFamily="34" charset="0"/>
                <a:cs typeface="Courier New"/>
              </a:rPr>
              <a:t> </a:t>
            </a:r>
            <a:r>
              <a:rPr sz="1400" spc="-10" dirty="0">
                <a:latin typeface="Trebuchet MS" panose="020B0603020202020204" pitchFamily="34" charset="0"/>
                <a:cs typeface="Courier New"/>
              </a:rPr>
              <a:t>semantic </a:t>
            </a:r>
            <a:r>
              <a:rPr sz="1400" dirty="0">
                <a:latin typeface="Trebuchet MS" panose="020B0603020202020204" pitchFamily="34" charset="0"/>
                <a:cs typeface="Courier New"/>
              </a:rPr>
              <a:t>errors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that</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arises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upon</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execution</a:t>
            </a:r>
            <a:r>
              <a:rPr sz="1400" spc="-25" dirty="0">
                <a:latin typeface="Trebuchet MS" panose="020B0603020202020204" pitchFamily="34" charset="0"/>
                <a:cs typeface="Courier New"/>
              </a:rPr>
              <a:t> of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code.)</a:t>
            </a:r>
            <a:endParaRPr sz="1400" dirty="0">
              <a:latin typeface="Trebuchet MS" panose="020B0603020202020204" pitchFamily="34" charset="0"/>
              <a:cs typeface="Courier New"/>
            </a:endParaRPr>
          </a:p>
          <a:p>
            <a:pPr>
              <a:lnSpc>
                <a:spcPct val="100000"/>
              </a:lnSpc>
              <a:spcBef>
                <a:spcPts val="35"/>
              </a:spcBef>
            </a:pPr>
            <a:endParaRPr sz="1250" dirty="0">
              <a:latin typeface="Trebuchet MS" panose="020B0603020202020204" pitchFamily="34" charset="0"/>
              <a:cs typeface="Courier New"/>
            </a:endParaRPr>
          </a:p>
          <a:p>
            <a:pPr marL="469265" indent="-335915">
              <a:lnSpc>
                <a:spcPct val="100000"/>
              </a:lnSpc>
              <a:buFont typeface="Arial"/>
              <a:buChar char="●"/>
              <a:tabLst>
                <a:tab pos="469265" algn="l"/>
                <a:tab pos="469900" algn="l"/>
              </a:tabLst>
            </a:pPr>
            <a:r>
              <a:rPr sz="1400" b="1" spc="-10" dirty="0">
                <a:latin typeface="Trebuchet MS" panose="020B0603020202020204" pitchFamily="34" charset="0"/>
                <a:cs typeface="Courier New"/>
              </a:rPr>
              <a:t>HashMap</a:t>
            </a:r>
            <a:endParaRPr sz="1400" dirty="0">
              <a:latin typeface="Trebuchet MS" panose="020B0603020202020204" pitchFamily="34" charset="0"/>
              <a:cs typeface="Courier New"/>
            </a:endParaRPr>
          </a:p>
          <a:p>
            <a:pPr marL="12700" marR="11176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Map&lt;String,</a:t>
            </a:r>
            <a:r>
              <a:rPr sz="1400" b="1" spc="-35"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Variable&gt; variableMap;</a:t>
            </a:r>
            <a:endParaRPr sz="1400" dirty="0">
              <a:solidFill>
                <a:schemeClr val="accent6">
                  <a:lumMod val="75000"/>
                </a:schemeClr>
              </a:solidFill>
              <a:latin typeface="Trebuchet MS" panose="020B0603020202020204" pitchFamily="34" charset="0"/>
              <a:cs typeface="Courier New"/>
            </a:endParaRPr>
          </a:p>
          <a:p>
            <a:pPr marL="12700" marR="324485">
              <a:lnSpc>
                <a:spcPct val="114999"/>
              </a:lnSpc>
              <a:spcBef>
                <a:spcPts val="1200"/>
              </a:spcBef>
            </a:pPr>
            <a:r>
              <a:rPr sz="1400" dirty="0">
                <a:latin typeface="Trebuchet MS" panose="020B0603020202020204" pitchFamily="34" charset="0"/>
                <a:cs typeface="Courier New"/>
              </a:rPr>
              <a:t>(This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stores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identifier</a:t>
            </a:r>
            <a:r>
              <a:rPr sz="1400" spc="-30" dirty="0">
                <a:latin typeface="Trebuchet MS" panose="020B0603020202020204" pitchFamily="34" charset="0"/>
                <a:cs typeface="Courier New"/>
              </a:rPr>
              <a:t> </a:t>
            </a:r>
            <a:r>
              <a:rPr sz="1400" spc="-25" dirty="0">
                <a:latin typeface="Trebuchet MS" panose="020B0603020202020204" pitchFamily="34" charset="0"/>
                <a:cs typeface="Courier New"/>
              </a:rPr>
              <a:t>and </a:t>
            </a:r>
            <a:r>
              <a:rPr sz="1400" dirty="0">
                <a:latin typeface="Trebuchet MS" panose="020B0603020202020204" pitchFamily="34" charset="0"/>
                <a:cs typeface="Courier New"/>
              </a:rPr>
              <a:t>variable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in</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form</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of</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key-</a:t>
            </a:r>
            <a:r>
              <a:rPr sz="1400" spc="-20" dirty="0">
                <a:latin typeface="Trebuchet MS" panose="020B0603020202020204" pitchFamily="34" charset="0"/>
                <a:cs typeface="Courier New"/>
              </a:rPr>
              <a:t>value </a:t>
            </a:r>
            <a:r>
              <a:rPr sz="1400" spc="-10" dirty="0">
                <a:latin typeface="Trebuchet MS" panose="020B0603020202020204" pitchFamily="34" charset="0"/>
                <a:cs typeface="Courier New"/>
              </a:rPr>
              <a:t>pairs)</a:t>
            </a:r>
            <a:endParaRPr sz="1400" dirty="0">
              <a:latin typeface="Trebuchet MS" panose="020B0603020202020204" pitchFamily="34" charset="0"/>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312" y="0"/>
            <a:ext cx="3241288"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547495" cy="452120"/>
          </a:xfrm>
          <a:prstGeom prst="rect">
            <a:avLst/>
          </a:prstGeom>
        </p:spPr>
        <p:txBody>
          <a:bodyPr vert="horz" wrap="square" lIns="0" tIns="12700" rIns="0" bIns="0" rtlCol="0">
            <a:spAutoFit/>
          </a:bodyPr>
          <a:lstStyle/>
          <a:p>
            <a:pPr marL="12700">
              <a:lnSpc>
                <a:spcPct val="100000"/>
              </a:lnSpc>
              <a:spcBef>
                <a:spcPts val="100"/>
              </a:spcBef>
            </a:pPr>
            <a:r>
              <a:rPr sz="2800" spc="220" dirty="0">
                <a:solidFill>
                  <a:schemeClr val="tx2">
                    <a:lumMod val="50000"/>
                  </a:schemeClr>
                </a:solidFill>
                <a:latin typeface="Cambria"/>
                <a:cs typeface="Cambria"/>
              </a:rPr>
              <a:t>Runtime</a:t>
            </a:r>
            <a:endParaRPr sz="2800" dirty="0">
              <a:solidFill>
                <a:schemeClr val="tx2">
                  <a:lumMod val="50000"/>
                </a:schemeClr>
              </a:solidFill>
              <a:latin typeface="Cambria"/>
              <a:cs typeface="Cambria"/>
            </a:endParaRPr>
          </a:p>
        </p:txBody>
      </p:sp>
      <p:sp>
        <p:nvSpPr>
          <p:cNvPr id="7" name="object 7"/>
          <p:cNvSpPr txBox="1"/>
          <p:nvPr/>
        </p:nvSpPr>
        <p:spPr>
          <a:xfrm>
            <a:off x="384750" y="1413166"/>
            <a:ext cx="1725295" cy="452120"/>
          </a:xfrm>
          <a:prstGeom prst="rect">
            <a:avLst/>
          </a:prstGeom>
        </p:spPr>
        <p:txBody>
          <a:bodyPr vert="horz" wrap="square" lIns="0" tIns="12700" rIns="0" bIns="0" rtlCol="0">
            <a:spAutoFit/>
          </a:bodyPr>
          <a:lstStyle/>
          <a:p>
            <a:pPr marL="12700">
              <a:lnSpc>
                <a:spcPct val="100000"/>
              </a:lnSpc>
              <a:spcBef>
                <a:spcPts val="100"/>
              </a:spcBef>
            </a:pPr>
            <a:r>
              <a:rPr sz="2800" spc="170" dirty="0">
                <a:solidFill>
                  <a:schemeClr val="tx2">
                    <a:lumMod val="50000"/>
                  </a:schemeClr>
                </a:solidFill>
                <a:latin typeface="Cambria"/>
                <a:cs typeface="Cambria"/>
              </a:rPr>
              <a:t>Evaluator</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387300" y="195868"/>
            <a:ext cx="3385100" cy="173124"/>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5" dirty="0">
                <a:solidFill>
                  <a:srgbClr val="666666"/>
                </a:solidFill>
                <a:latin typeface="Trebuchet MS"/>
                <a:cs typeface="Trebuchet MS"/>
              </a:rPr>
              <a:t> </a:t>
            </a:r>
            <a:r>
              <a:rPr sz="1050" spc="-30" dirty="0">
                <a:solidFill>
                  <a:srgbClr val="666666"/>
                </a:solidFill>
                <a:latin typeface="Trebuchet MS"/>
                <a:cs typeface="Trebuchet MS"/>
              </a:rPr>
              <a:t>evaluation</a:t>
            </a:r>
            <a:r>
              <a:rPr sz="1050" spc="-35" dirty="0">
                <a:solidFill>
                  <a:srgbClr val="666666"/>
                </a:solidFill>
                <a:latin typeface="Trebuchet MS"/>
                <a:cs typeface="Trebuchet MS"/>
              </a:rPr>
              <a:t> </a:t>
            </a:r>
            <a:r>
              <a:rPr sz="1050" dirty="0">
                <a:solidFill>
                  <a:srgbClr val="666666"/>
                </a:solidFill>
                <a:latin typeface="Trebuchet MS"/>
                <a:cs typeface="Trebuchet MS"/>
              </a:rPr>
              <a:t>is</a:t>
            </a:r>
            <a:r>
              <a:rPr sz="1050" spc="-35" dirty="0">
                <a:solidFill>
                  <a:srgbClr val="666666"/>
                </a:solidFill>
                <a:latin typeface="Trebuchet MS"/>
                <a:cs typeface="Trebuchet MS"/>
              </a:rPr>
              <a:t> </a:t>
            </a:r>
            <a:r>
              <a:rPr sz="1050" spc="-10" dirty="0">
                <a:solidFill>
                  <a:srgbClr val="666666"/>
                </a:solidFill>
                <a:latin typeface="Trebuchet MS"/>
                <a:cs typeface="Trebuchet MS"/>
              </a:rPr>
              <a:t>done</a:t>
            </a:r>
            <a:r>
              <a:rPr sz="1050" spc="-30" dirty="0">
                <a:solidFill>
                  <a:srgbClr val="666666"/>
                </a:solidFill>
                <a:latin typeface="Trebuchet MS"/>
                <a:cs typeface="Trebuchet MS"/>
              </a:rPr>
              <a:t> in</a:t>
            </a:r>
            <a:r>
              <a:rPr sz="1050" spc="-35" dirty="0">
                <a:solidFill>
                  <a:srgbClr val="666666"/>
                </a:solidFill>
                <a:latin typeface="Trebuchet MS"/>
                <a:cs typeface="Trebuchet MS"/>
              </a:rPr>
              <a:t> </a:t>
            </a:r>
            <a:r>
              <a:rPr sz="1050" spc="-40" dirty="0">
                <a:solidFill>
                  <a:srgbClr val="666666"/>
                </a:solidFill>
                <a:latin typeface="Trebuchet MS"/>
                <a:cs typeface="Trebuchet MS"/>
              </a:rPr>
              <a:t>the</a:t>
            </a:r>
            <a:r>
              <a:rPr sz="1050" spc="10" dirty="0">
                <a:solidFill>
                  <a:srgbClr val="666666"/>
                </a:solidFill>
                <a:latin typeface="Trebuchet MS"/>
                <a:cs typeface="Trebuchet MS"/>
              </a:rPr>
              <a:t> </a:t>
            </a:r>
            <a:r>
              <a:rPr sz="1050" b="1" spc="-25" dirty="0" err="1">
                <a:solidFill>
                  <a:srgbClr val="666666"/>
                </a:solidFill>
                <a:latin typeface="Trebuchet MS"/>
                <a:cs typeface="Trebuchet MS"/>
              </a:rPr>
              <a:t>My</a:t>
            </a:r>
            <a:r>
              <a:rPr lang="en-US" sz="1050" b="1" spc="-25" dirty="0" err="1">
                <a:solidFill>
                  <a:srgbClr val="666666"/>
                </a:solidFill>
                <a:latin typeface="Trebuchet MS"/>
                <a:cs typeface="Trebuchet MS"/>
              </a:rPr>
              <a:t>Orange</a:t>
            </a:r>
            <a:r>
              <a:rPr sz="1050" b="1" spc="-25" dirty="0" err="1">
                <a:solidFill>
                  <a:srgbClr val="666666"/>
                </a:solidFill>
                <a:latin typeface="Trebuchet MS"/>
                <a:cs typeface="Trebuchet MS"/>
              </a:rPr>
              <a:t>Visitor.java</a:t>
            </a:r>
            <a:r>
              <a:rPr sz="1050" b="1" spc="-15" dirty="0">
                <a:solidFill>
                  <a:srgbClr val="666666"/>
                </a:solidFill>
                <a:latin typeface="Trebuchet MS"/>
                <a:cs typeface="Trebuchet MS"/>
              </a:rPr>
              <a:t> </a:t>
            </a:r>
            <a:r>
              <a:rPr sz="1050" spc="-25" dirty="0">
                <a:solidFill>
                  <a:srgbClr val="666666"/>
                </a:solidFill>
                <a:latin typeface="Trebuchet MS"/>
                <a:cs typeface="Trebuchet MS"/>
              </a:rPr>
              <a:t>ﬁle</a:t>
            </a:r>
            <a:endParaRPr sz="1050" dirty="0">
              <a:latin typeface="Trebuchet MS"/>
              <a:cs typeface="Trebuchet MS"/>
            </a:endParaRPr>
          </a:p>
        </p:txBody>
      </p:sp>
      <p:sp>
        <p:nvSpPr>
          <p:cNvPr id="9" name="object 9"/>
          <p:cNvSpPr txBox="1"/>
          <p:nvPr/>
        </p:nvSpPr>
        <p:spPr>
          <a:xfrm>
            <a:off x="4387300" y="498953"/>
            <a:ext cx="4267200" cy="184150"/>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0" dirty="0">
                <a:solidFill>
                  <a:srgbClr val="666666"/>
                </a:solidFill>
                <a:latin typeface="Trebuchet MS"/>
                <a:cs typeface="Trebuchet MS"/>
              </a:rPr>
              <a:t> </a:t>
            </a:r>
            <a:r>
              <a:rPr sz="1050" spc="-10" dirty="0">
                <a:solidFill>
                  <a:srgbClr val="666666"/>
                </a:solidFill>
                <a:latin typeface="Trebuchet MS"/>
                <a:cs typeface="Trebuchet MS"/>
              </a:rPr>
              <a:t>functions</a:t>
            </a:r>
            <a:r>
              <a:rPr sz="1050" spc="-25" dirty="0">
                <a:solidFill>
                  <a:srgbClr val="666666"/>
                </a:solidFill>
                <a:latin typeface="Trebuchet MS"/>
                <a:cs typeface="Trebuchet MS"/>
              </a:rPr>
              <a:t> </a:t>
            </a:r>
            <a:r>
              <a:rPr sz="1050" spc="-30" dirty="0">
                <a:solidFill>
                  <a:srgbClr val="666666"/>
                </a:solidFill>
                <a:latin typeface="Trebuchet MS"/>
                <a:cs typeface="Trebuchet MS"/>
              </a:rPr>
              <a:t>implemented</a:t>
            </a:r>
            <a:r>
              <a:rPr sz="1050" spc="-25" dirty="0">
                <a:solidFill>
                  <a:srgbClr val="666666"/>
                </a:solidFill>
                <a:latin typeface="Trebuchet MS"/>
                <a:cs typeface="Trebuchet MS"/>
              </a:rPr>
              <a:t> for </a:t>
            </a:r>
            <a:r>
              <a:rPr sz="1050" dirty="0">
                <a:solidFill>
                  <a:srgbClr val="666666"/>
                </a:solidFill>
                <a:latin typeface="Trebuchet MS"/>
                <a:cs typeface="Trebuchet MS"/>
              </a:rPr>
              <a:t>semantic</a:t>
            </a:r>
            <a:r>
              <a:rPr sz="1050" spc="-25" dirty="0">
                <a:solidFill>
                  <a:srgbClr val="666666"/>
                </a:solidFill>
                <a:latin typeface="Trebuchet MS"/>
                <a:cs typeface="Trebuchet MS"/>
              </a:rPr>
              <a:t> </a:t>
            </a:r>
            <a:r>
              <a:rPr sz="1050" spc="-30" dirty="0">
                <a:solidFill>
                  <a:srgbClr val="666666"/>
                </a:solidFill>
                <a:latin typeface="Trebuchet MS"/>
                <a:cs typeface="Trebuchet MS"/>
              </a:rPr>
              <a:t>evaluation </a:t>
            </a:r>
            <a:r>
              <a:rPr sz="1050" spc="-35" dirty="0">
                <a:solidFill>
                  <a:srgbClr val="666666"/>
                </a:solidFill>
                <a:latin typeface="Trebuchet MS"/>
                <a:cs typeface="Trebuchet MS"/>
              </a:rPr>
              <a:t>are</a:t>
            </a:r>
            <a:r>
              <a:rPr sz="1050" spc="-25" dirty="0">
                <a:solidFill>
                  <a:srgbClr val="666666"/>
                </a:solidFill>
                <a:latin typeface="Trebuchet MS"/>
                <a:cs typeface="Trebuchet MS"/>
              </a:rPr>
              <a:t> </a:t>
            </a:r>
            <a:r>
              <a:rPr sz="1050" spc="55" dirty="0">
                <a:solidFill>
                  <a:srgbClr val="666666"/>
                </a:solidFill>
                <a:latin typeface="Trebuchet MS"/>
                <a:cs typeface="Trebuchet MS"/>
              </a:rPr>
              <a:t>as</a:t>
            </a:r>
            <a:r>
              <a:rPr sz="1050" spc="-30" dirty="0">
                <a:solidFill>
                  <a:srgbClr val="666666"/>
                </a:solidFill>
                <a:latin typeface="Trebuchet MS"/>
                <a:cs typeface="Trebuchet MS"/>
              </a:rPr>
              <a:t> </a:t>
            </a:r>
            <a:r>
              <a:rPr sz="1050" dirty="0">
                <a:solidFill>
                  <a:srgbClr val="666666"/>
                </a:solidFill>
                <a:latin typeface="Trebuchet MS"/>
                <a:cs typeface="Trebuchet MS"/>
              </a:rPr>
              <a:t>shown</a:t>
            </a:r>
            <a:r>
              <a:rPr sz="1050" spc="-30" dirty="0">
                <a:solidFill>
                  <a:srgbClr val="666666"/>
                </a:solidFill>
                <a:latin typeface="Trebuchet MS"/>
                <a:cs typeface="Trebuchet MS"/>
              </a:rPr>
              <a:t> </a:t>
            </a:r>
            <a:r>
              <a:rPr sz="1050" spc="-10" dirty="0">
                <a:solidFill>
                  <a:srgbClr val="666666"/>
                </a:solidFill>
                <a:latin typeface="Trebuchet MS"/>
                <a:cs typeface="Trebuchet MS"/>
              </a:rPr>
              <a:t>below:</a:t>
            </a:r>
            <a:endParaRPr sz="1050">
              <a:latin typeface="Trebuchet MS"/>
              <a:cs typeface="Trebuchet MS"/>
            </a:endParaRPr>
          </a:p>
        </p:txBody>
      </p:sp>
      <p:sp>
        <p:nvSpPr>
          <p:cNvPr id="10" name="object 10"/>
          <p:cNvSpPr txBox="1"/>
          <p:nvPr/>
        </p:nvSpPr>
        <p:spPr>
          <a:xfrm>
            <a:off x="3352800" y="804707"/>
            <a:ext cx="4876800" cy="4230004"/>
          </a:xfrm>
          <a:prstGeom prst="rect">
            <a:avLst/>
          </a:prstGeom>
        </p:spPr>
        <p:txBody>
          <a:bodyPr vert="horz" wrap="square" lIns="0" tIns="21590" rIns="0" bIns="0" rtlCol="0">
            <a:spAutoFit/>
          </a:bodyPr>
          <a:lstStyle/>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visitAssignment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OrangeParser.AssignmentContext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visitPrint_argument_list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OrangeParser.Print_argument_listContext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visitConditional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OrangeParser.ConditionalContext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visitTraditional_while_loop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OrangeParser.Traditional_while_loopContext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visitBoolean_expression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OrangeParser.Boolean_expressionContext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visitComparison_expression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OrangeParser.Comparison_expressionContext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visitNumeric_expression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OrangeParser.Numeric_expressionContext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visitTernary_expression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OrangeParser.Ternary_expressionContext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visitLiteral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OrangeParser.LiteralContext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visitData_type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OrangeParser.Data_typeContext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endParaRPr sz="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45" dirty="0"/>
              <a:t> </a:t>
            </a:r>
            <a:r>
              <a:rPr sz="2800" spc="260" dirty="0"/>
              <a:t>Time</a:t>
            </a:r>
            <a:r>
              <a:rPr sz="2800" spc="50" dirty="0"/>
              <a:t> </a:t>
            </a:r>
            <a:r>
              <a:rPr sz="2800" spc="170" dirty="0"/>
              <a:t>Flow</a:t>
            </a:r>
            <a:endParaRPr sz="2800" dirty="0"/>
          </a:p>
        </p:txBody>
      </p:sp>
      <p:sp>
        <p:nvSpPr>
          <p:cNvPr id="18" name="Rectangle 17">
            <a:extLst>
              <a:ext uri="{FF2B5EF4-FFF2-40B4-BE49-F238E27FC236}">
                <a16:creationId xmlns:a16="http://schemas.microsoft.com/office/drawing/2014/main" id="{F4DC2445-2E94-4DFF-8746-8950BC2EFB70}"/>
              </a:ext>
            </a:extLst>
          </p:cNvPr>
          <p:cNvSpPr/>
          <p:nvPr/>
        </p:nvSpPr>
        <p:spPr>
          <a:xfrm>
            <a:off x="0" y="570"/>
            <a:ext cx="9143999" cy="13363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70CB4E9-62E5-4FB3-88E0-542F8A81FC2A}"/>
              </a:ext>
            </a:extLst>
          </p:cNvPr>
          <p:cNvSpPr txBox="1"/>
          <p:nvPr/>
        </p:nvSpPr>
        <p:spPr>
          <a:xfrm>
            <a:off x="76200" y="729206"/>
            <a:ext cx="3981525"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a:t>
            </a:r>
            <a:endParaRPr lang="en-US" sz="2800" dirty="0"/>
          </a:p>
        </p:txBody>
      </p:sp>
      <p:pic>
        <p:nvPicPr>
          <p:cNvPr id="21" name="Picture 20" descr="Graphical user interface&#10;&#10;Description automatically generated with medium confidence">
            <a:extLst>
              <a:ext uri="{FF2B5EF4-FFF2-40B4-BE49-F238E27FC236}">
                <a16:creationId xmlns:a16="http://schemas.microsoft.com/office/drawing/2014/main" id="{1BA79B4F-181E-8092-2F30-9C2212A5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6462"/>
            <a:ext cx="2514600" cy="711200"/>
          </a:xfrm>
          <a:prstGeom prst="rect">
            <a:avLst/>
          </a:prstGeom>
        </p:spPr>
      </p:pic>
      <p:pic>
        <p:nvPicPr>
          <p:cNvPr id="23" name="Picture 22" descr="Diagram&#10;&#10;Description automatically generated">
            <a:extLst>
              <a:ext uri="{FF2B5EF4-FFF2-40B4-BE49-F238E27FC236}">
                <a16:creationId xmlns:a16="http://schemas.microsoft.com/office/drawing/2014/main" id="{5206F82C-79EC-358C-D5EF-2CB93DBB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7091"/>
            <a:ext cx="4356100" cy="2827287"/>
          </a:xfrm>
          <a:prstGeom prst="rect">
            <a:avLst/>
          </a:prstGeom>
        </p:spPr>
      </p:pic>
      <p:pic>
        <p:nvPicPr>
          <p:cNvPr id="25" name="Picture 24" descr="Chart&#10;&#10;Description automatically generated with medium confidence">
            <a:extLst>
              <a:ext uri="{FF2B5EF4-FFF2-40B4-BE49-F238E27FC236}">
                <a16:creationId xmlns:a16="http://schemas.microsoft.com/office/drawing/2014/main" id="{C3823871-3D88-384E-0766-9C6BC4A7D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2" y="1657350"/>
            <a:ext cx="3784600" cy="2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50" dirty="0"/>
              <a:t> </a:t>
            </a:r>
            <a:r>
              <a:rPr sz="2800" spc="260" dirty="0"/>
              <a:t>Time</a:t>
            </a:r>
            <a:r>
              <a:rPr sz="2800" spc="50" dirty="0"/>
              <a:t> </a:t>
            </a:r>
            <a:r>
              <a:rPr sz="2800" spc="190" dirty="0"/>
              <a:t>Flow</a:t>
            </a:r>
            <a:r>
              <a:rPr sz="2800" spc="50" dirty="0"/>
              <a:t> </a:t>
            </a:r>
            <a:r>
              <a:rPr sz="2800" spc="180" dirty="0"/>
              <a:t>(Continue)</a:t>
            </a:r>
            <a:endParaRPr sz="2800" dirty="0"/>
          </a:p>
        </p:txBody>
      </p:sp>
      <p:sp>
        <p:nvSpPr>
          <p:cNvPr id="6" name="Rectangle 5">
            <a:extLst>
              <a:ext uri="{FF2B5EF4-FFF2-40B4-BE49-F238E27FC236}">
                <a16:creationId xmlns:a16="http://schemas.microsoft.com/office/drawing/2014/main" id="{39ABA0CE-6438-495F-B385-72270927628F}"/>
              </a:ext>
            </a:extLst>
          </p:cNvPr>
          <p:cNvSpPr/>
          <p:nvPr/>
        </p:nvSpPr>
        <p:spPr>
          <a:xfrm>
            <a:off x="0" y="0"/>
            <a:ext cx="9144000" cy="1276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09EE1-1AFD-4971-8A6D-6EF59E4B48BC}"/>
              </a:ext>
            </a:extLst>
          </p:cNvPr>
          <p:cNvSpPr txBox="1"/>
          <p:nvPr/>
        </p:nvSpPr>
        <p:spPr>
          <a:xfrm>
            <a:off x="158800" y="594462"/>
            <a:ext cx="5175200"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Flow(Continue)</a:t>
            </a:r>
            <a:endParaRPr lang="en-US" sz="2800" dirty="0"/>
          </a:p>
        </p:txBody>
      </p:sp>
      <p:pic>
        <p:nvPicPr>
          <p:cNvPr id="15" name="Picture 14" descr="A picture containing table&#10;&#10;Description automatically generated">
            <a:extLst>
              <a:ext uri="{FF2B5EF4-FFF2-40B4-BE49-F238E27FC236}">
                <a16:creationId xmlns:a16="http://schemas.microsoft.com/office/drawing/2014/main" id="{8A7E9019-6BFD-24A8-F21D-85E4C032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923"/>
            <a:ext cx="2808017" cy="1872011"/>
          </a:xfrm>
          <a:prstGeom prst="rect">
            <a:avLst/>
          </a:prstGeom>
        </p:spPr>
      </p:pic>
      <p:pic>
        <p:nvPicPr>
          <p:cNvPr id="17" name="Picture 16" descr="Diagram&#10;&#10;Description automatically generated">
            <a:extLst>
              <a:ext uri="{FF2B5EF4-FFF2-40B4-BE49-F238E27FC236}">
                <a16:creationId xmlns:a16="http://schemas.microsoft.com/office/drawing/2014/main" id="{2B7B5B05-8844-B01D-B11D-06A2FC652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452" y="2876550"/>
            <a:ext cx="5558610" cy="217681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1E4934E-FD3D-C3D0-43F5-C86463136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42" y="1655923"/>
            <a:ext cx="2755900" cy="1117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sz="1300" b="1" spc="-25" dirty="0">
                <a:solidFill>
                  <a:srgbClr val="2B2B2B"/>
                </a:solidFill>
                <a:latin typeface="Courier New"/>
                <a:cs typeface="Courier New"/>
              </a:rPr>
              <a:t>1:</a:t>
            </a:r>
            <a:endParaRPr sz="1300">
              <a:latin typeface="Courier New"/>
              <a:cs typeface="Courier New"/>
            </a:endParaRPr>
          </a:p>
        </p:txBody>
      </p:sp>
      <p:sp>
        <p:nvSpPr>
          <p:cNvPr id="3" name="object 3"/>
          <p:cNvSpPr txBox="1"/>
          <p:nvPr/>
        </p:nvSpPr>
        <p:spPr>
          <a:xfrm>
            <a:off x="384725" y="1940624"/>
            <a:ext cx="2265680" cy="1643399"/>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p>
          <a:p>
            <a:pPr marL="12700">
              <a:lnSpc>
                <a:spcPts val="1520"/>
              </a:lnSpc>
              <a:spcBef>
                <a:spcPts val="100"/>
              </a:spcBef>
            </a:pPr>
            <a:r>
              <a:rPr lang="en-US" sz="1300" b="1" spc="-10"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0E02173A-BB8F-7717-F992-F36E798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77795"/>
            <a:ext cx="3848100" cy="2065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5128200" y="572261"/>
            <a:ext cx="3315335" cy="688340"/>
          </a:xfrm>
          <a:prstGeom prst="rect">
            <a:avLst/>
          </a:prstGeom>
        </p:spPr>
        <p:txBody>
          <a:bodyPr vert="horz" wrap="square" lIns="0" tIns="29209" rIns="0" bIns="0" rtlCol="0">
            <a:spAutoFit/>
          </a:bodyPr>
          <a:lstStyle/>
          <a:p>
            <a:pPr marL="12700" marR="5080" algn="just">
              <a:lnSpc>
                <a:spcPts val="1710"/>
              </a:lnSpc>
              <a:spcBef>
                <a:spcPts val="229"/>
              </a:spcBef>
            </a:pPr>
            <a:r>
              <a:rPr sz="1500" dirty="0">
                <a:solidFill>
                  <a:srgbClr val="2B2B2B"/>
                </a:solidFill>
                <a:latin typeface="Trebuchet MS"/>
                <a:cs typeface="Trebuchet MS"/>
              </a:rPr>
              <a:t>This</a:t>
            </a:r>
            <a:r>
              <a:rPr sz="1500" spc="-30" dirty="0">
                <a:solidFill>
                  <a:srgbClr val="2B2B2B"/>
                </a:solidFill>
                <a:latin typeface="Trebuchet MS"/>
                <a:cs typeface="Trebuchet MS"/>
              </a:rPr>
              <a:t> </a:t>
            </a:r>
            <a:r>
              <a:rPr sz="1500" dirty="0">
                <a:solidFill>
                  <a:srgbClr val="2B2B2B"/>
                </a:solidFill>
                <a:latin typeface="Trebuchet MS"/>
                <a:cs typeface="Trebuchet MS"/>
              </a:rPr>
              <a:t>language</a:t>
            </a:r>
            <a:r>
              <a:rPr sz="1500" spc="-25" dirty="0">
                <a:solidFill>
                  <a:srgbClr val="2B2B2B"/>
                </a:solidFill>
                <a:latin typeface="Trebuchet MS"/>
                <a:cs typeface="Trebuchet MS"/>
              </a:rPr>
              <a:t> </a:t>
            </a:r>
            <a:r>
              <a:rPr sz="1500" dirty="0">
                <a:solidFill>
                  <a:srgbClr val="2B2B2B"/>
                </a:solidFill>
                <a:latin typeface="Trebuchet MS"/>
                <a:cs typeface="Trebuchet MS"/>
              </a:rPr>
              <a:t>is</a:t>
            </a:r>
            <a:r>
              <a:rPr sz="1500" spc="-25" dirty="0">
                <a:solidFill>
                  <a:srgbClr val="2B2B2B"/>
                </a:solidFill>
                <a:latin typeface="Trebuchet MS"/>
                <a:cs typeface="Trebuchet MS"/>
              </a:rPr>
              <a:t> </a:t>
            </a:r>
            <a:r>
              <a:rPr sz="1500" dirty="0">
                <a:solidFill>
                  <a:srgbClr val="2B2B2B"/>
                </a:solidFill>
                <a:latin typeface="Trebuchet MS"/>
                <a:cs typeface="Trebuchet MS"/>
              </a:rPr>
              <a:t>designed</a:t>
            </a:r>
            <a:r>
              <a:rPr sz="1500" spc="-25" dirty="0">
                <a:solidFill>
                  <a:srgbClr val="2B2B2B"/>
                </a:solidFill>
                <a:latin typeface="Trebuchet MS"/>
                <a:cs typeface="Trebuchet MS"/>
              </a:rPr>
              <a:t> </a:t>
            </a:r>
            <a:r>
              <a:rPr sz="1500" spc="-20" dirty="0">
                <a:solidFill>
                  <a:srgbClr val="2B2B2B"/>
                </a:solidFill>
                <a:latin typeface="Trebuchet MS"/>
                <a:cs typeface="Trebuchet MS"/>
              </a:rPr>
              <a:t>by</a:t>
            </a:r>
            <a:r>
              <a:rPr sz="1500" spc="-25" dirty="0">
                <a:solidFill>
                  <a:srgbClr val="2B2B2B"/>
                </a:solidFill>
                <a:latin typeface="Trebuchet MS"/>
                <a:cs typeface="Trebuchet MS"/>
              </a:rPr>
              <a:t> </a:t>
            </a:r>
            <a:r>
              <a:rPr sz="1500" spc="-10" dirty="0">
                <a:solidFill>
                  <a:srgbClr val="2B2B2B"/>
                </a:solidFill>
                <a:latin typeface="Trebuchet MS"/>
                <a:cs typeface="Trebuchet MS"/>
              </a:rPr>
              <a:t>taking</a:t>
            </a:r>
            <a:r>
              <a:rPr sz="1500" spc="-25" dirty="0">
                <a:solidFill>
                  <a:srgbClr val="2B2B2B"/>
                </a:solidFill>
                <a:latin typeface="Trebuchet MS"/>
                <a:cs typeface="Trebuchet MS"/>
              </a:rPr>
              <a:t> </a:t>
            </a:r>
            <a:r>
              <a:rPr sz="1500" spc="-35" dirty="0">
                <a:solidFill>
                  <a:srgbClr val="2B2B2B"/>
                </a:solidFill>
                <a:latin typeface="Trebuchet MS"/>
                <a:cs typeface="Trebuchet MS"/>
              </a:rPr>
              <a:t>an </a:t>
            </a:r>
            <a:r>
              <a:rPr sz="1500" spc="-25" dirty="0">
                <a:solidFill>
                  <a:srgbClr val="2B2B2B"/>
                </a:solidFill>
                <a:latin typeface="Trebuchet MS"/>
                <a:cs typeface="Trebuchet MS"/>
              </a:rPr>
              <a:t>inspiration</a:t>
            </a:r>
            <a:r>
              <a:rPr sz="1500" spc="-35" dirty="0">
                <a:solidFill>
                  <a:srgbClr val="2B2B2B"/>
                </a:solidFill>
                <a:latin typeface="Trebuchet MS"/>
                <a:cs typeface="Trebuchet MS"/>
              </a:rPr>
              <a:t> </a:t>
            </a:r>
            <a:r>
              <a:rPr sz="1500" spc="-10" dirty="0">
                <a:solidFill>
                  <a:srgbClr val="2B2B2B"/>
                </a:solidFill>
                <a:latin typeface="Trebuchet MS"/>
                <a:cs typeface="Trebuchet MS"/>
              </a:rPr>
              <a:t>from</a:t>
            </a:r>
            <a:r>
              <a:rPr sz="1500" spc="-35" dirty="0">
                <a:solidFill>
                  <a:srgbClr val="2B2B2B"/>
                </a:solidFill>
                <a:latin typeface="Trebuchet MS"/>
                <a:cs typeface="Trebuchet MS"/>
              </a:rPr>
              <a:t> </a:t>
            </a:r>
            <a:r>
              <a:rPr sz="1500" spc="-60" dirty="0">
                <a:solidFill>
                  <a:srgbClr val="2B2B2B"/>
                </a:solidFill>
                <a:latin typeface="Trebuchet MS"/>
                <a:cs typeface="Trebuchet MS"/>
              </a:rPr>
              <a:t>the</a:t>
            </a:r>
            <a:r>
              <a:rPr lang="en-IN" sz="1500" spc="-30" dirty="0">
                <a:solidFill>
                  <a:srgbClr val="2B2B2B"/>
                </a:solidFill>
                <a:latin typeface="Trebuchet MS"/>
                <a:cs typeface="Trebuchet MS"/>
              </a:rPr>
              <a:t> Java </a:t>
            </a:r>
            <a:r>
              <a:rPr sz="1500" spc="-35" dirty="0">
                <a:solidFill>
                  <a:srgbClr val="2B2B2B"/>
                </a:solidFill>
                <a:latin typeface="Trebuchet MS"/>
                <a:cs typeface="Trebuchet MS"/>
              </a:rPr>
              <a:t> </a:t>
            </a:r>
            <a:r>
              <a:rPr sz="1500" spc="-10" dirty="0">
                <a:solidFill>
                  <a:srgbClr val="2B2B2B"/>
                </a:solidFill>
                <a:latin typeface="Trebuchet MS"/>
                <a:cs typeface="Trebuchet MS"/>
              </a:rPr>
              <a:t>programming language.</a:t>
            </a:r>
            <a:endParaRPr sz="1500" dirty="0">
              <a:latin typeface="Trebuchet MS"/>
              <a:cs typeface="Trebuchet MS"/>
            </a:endParaRPr>
          </a:p>
        </p:txBody>
      </p:sp>
      <p:sp>
        <p:nvSpPr>
          <p:cNvPr id="5" name="object 5"/>
          <p:cNvSpPr txBox="1"/>
          <p:nvPr/>
        </p:nvSpPr>
        <p:spPr>
          <a:xfrm>
            <a:off x="385500" y="1566180"/>
            <a:ext cx="1567180" cy="878840"/>
          </a:xfrm>
          <a:prstGeom prst="rect">
            <a:avLst/>
          </a:prstGeom>
        </p:spPr>
        <p:txBody>
          <a:bodyPr vert="horz" wrap="square" lIns="0" tIns="12700" rIns="0" bIns="0" rtlCol="0">
            <a:spAutoFit/>
          </a:bodyPr>
          <a:lstStyle/>
          <a:p>
            <a:pPr marL="12700">
              <a:lnSpc>
                <a:spcPct val="100000"/>
              </a:lnSpc>
              <a:spcBef>
                <a:spcPts val="100"/>
              </a:spcBef>
            </a:pPr>
            <a:r>
              <a:rPr lang="en-US" sz="2800" i="1" spc="240" dirty="0">
                <a:solidFill>
                  <a:schemeClr val="tx2">
                    <a:lumMod val="50000"/>
                  </a:schemeClr>
                </a:solidFill>
                <a:latin typeface="Cambria"/>
                <a:cs typeface="Cambria"/>
              </a:rPr>
              <a:t>Orange</a:t>
            </a:r>
            <a:endParaRPr sz="2800" dirty="0">
              <a:solidFill>
                <a:schemeClr val="tx2">
                  <a:lumMod val="50000"/>
                </a:schemeClr>
              </a:solidFill>
              <a:latin typeface="Cambria"/>
              <a:cs typeface="Cambria"/>
            </a:endParaRPr>
          </a:p>
          <a:p>
            <a:pPr marL="12700">
              <a:lnSpc>
                <a:spcPct val="100000"/>
              </a:lnSpc>
            </a:pPr>
            <a:r>
              <a:rPr sz="2800" i="1" spc="150" dirty="0">
                <a:solidFill>
                  <a:schemeClr val="tx2">
                    <a:lumMod val="50000"/>
                  </a:schemeClr>
                </a:solidFill>
                <a:latin typeface="Cambria"/>
                <a:cs typeface="Cambria"/>
              </a:rPr>
              <a:t>Overview</a:t>
            </a:r>
            <a:endParaRPr sz="2800" dirty="0">
              <a:solidFill>
                <a:schemeClr val="tx2">
                  <a:lumMod val="50000"/>
                </a:schemeClr>
              </a:solidFill>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2</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1438214"/>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 &amp;&amp;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 ||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6BC018D8-F953-C644-BBF9-29911A79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716" y="1926191"/>
            <a:ext cx="3848100" cy="2565400"/>
          </a:xfrm>
          <a:prstGeom prst="rect">
            <a:avLst/>
          </a:prstGeom>
        </p:spPr>
      </p:pic>
    </p:spTree>
    <p:extLst>
      <p:ext uri="{BB962C8B-B14F-4D97-AF65-F5344CB8AC3E}">
        <p14:creationId xmlns:p14="http://schemas.microsoft.com/office/powerpoint/2010/main" val="50893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3</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3349076" cy="822661"/>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string res = "hello" + "world";</a:t>
            </a:r>
          </a:p>
          <a:p>
            <a:pPr marL="12700">
              <a:lnSpc>
                <a:spcPts val="1520"/>
              </a:lnSpc>
              <a:spcBef>
                <a:spcPts val="100"/>
              </a:spcBef>
            </a:pPr>
            <a:r>
              <a:rPr lang="en-US" sz="1300" b="1" spc="-10" dirty="0">
                <a:solidFill>
                  <a:srgbClr val="2B2B2B"/>
                </a:solidFill>
                <a:latin typeface="Courier New"/>
                <a:cs typeface="Courier New"/>
              </a:rPr>
              <a:t>print(res);</a:t>
            </a:r>
          </a:p>
          <a:p>
            <a:pPr marL="12700">
              <a:lnSpc>
                <a:spcPts val="1520"/>
              </a:lnSpc>
              <a:spcBef>
                <a:spcPts val="100"/>
              </a:spcBef>
            </a:pPr>
            <a:r>
              <a:rPr lang="en-US" sz="1300" b="1" spc="-10" dirty="0">
                <a:solidFill>
                  <a:srgbClr val="2B2B2B"/>
                </a:solidFill>
                <a:latin typeface="Courier New"/>
                <a:cs typeface="Courier New"/>
              </a:rPr>
              <a:t>string p = "happy";</a:t>
            </a:r>
          </a:p>
          <a:p>
            <a:pPr marL="12700">
              <a:lnSpc>
                <a:spcPts val="1520"/>
              </a:lnSpc>
              <a:spcBef>
                <a:spcPts val="100"/>
              </a:spcBef>
            </a:pPr>
            <a:r>
              <a:rPr lang="en-US" sz="1300" b="1" spc="-10" dirty="0">
                <a:solidFill>
                  <a:srgbClr val="2B2B2B"/>
                </a:solidFill>
                <a:latin typeface="Courier New"/>
                <a:cs typeface="Courier New"/>
              </a:rPr>
              <a:t>print(p)</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dirty="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ext&#10;&#10;Description automatically generated with low confidence">
            <a:extLst>
              <a:ext uri="{FF2B5EF4-FFF2-40B4-BE49-F238E27FC236}">
                <a16:creationId xmlns:a16="http://schemas.microsoft.com/office/drawing/2014/main" id="{047067D6-18AD-CAF9-6778-2477D493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425" y="1926191"/>
            <a:ext cx="3848100" cy="2565400"/>
          </a:xfrm>
          <a:prstGeom prst="rect">
            <a:avLst/>
          </a:prstGeom>
        </p:spPr>
      </p:pic>
    </p:spTree>
    <p:extLst>
      <p:ext uri="{BB962C8B-B14F-4D97-AF65-F5344CB8AC3E}">
        <p14:creationId xmlns:p14="http://schemas.microsoft.com/office/powerpoint/2010/main" val="302155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4</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5" y="1940624"/>
            <a:ext cx="2265680" cy="3041217"/>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=1;</a:t>
            </a:r>
          </a:p>
          <a:p>
            <a:pPr marL="12700">
              <a:lnSpc>
                <a:spcPts val="1520"/>
              </a:lnSpc>
              <a:spcBef>
                <a:spcPts val="100"/>
              </a:spcBef>
            </a:pPr>
            <a:r>
              <a:rPr lang="en-US" sz="1300" b="1" spc="-10" dirty="0">
                <a:solidFill>
                  <a:srgbClr val="2B2B2B"/>
                </a:solidFill>
                <a:latin typeface="Courier New"/>
                <a:cs typeface="Courier New"/>
              </a:rPr>
              <a:t>int a=2;</a:t>
            </a:r>
          </a:p>
          <a:p>
            <a:pPr marL="12700">
              <a:lnSpc>
                <a:spcPts val="1520"/>
              </a:lnSpc>
              <a:spcBef>
                <a:spcPts val="100"/>
              </a:spcBef>
            </a:pPr>
            <a:r>
              <a:rPr lang="en-US" sz="1300" b="1" spc="-10" dirty="0">
                <a:solidFill>
                  <a:srgbClr val="2B2B2B"/>
                </a:solidFill>
                <a:latin typeface="Courier New"/>
                <a:cs typeface="Courier New"/>
              </a:rPr>
              <a:t>print("Output of for :");</a:t>
            </a:r>
          </a:p>
          <a:p>
            <a:pPr marL="12700">
              <a:lnSpc>
                <a:spcPts val="1520"/>
              </a:lnSpc>
              <a:spcBef>
                <a:spcPts val="100"/>
              </a:spcBef>
            </a:pPr>
            <a:r>
              <a:rPr lang="en-US" sz="1300" b="1" spc="-10" dirty="0">
                <a:solidFill>
                  <a:srgbClr val="2B2B2B"/>
                </a:solidFill>
                <a:latin typeface="Courier New"/>
                <a:cs typeface="Courier New"/>
              </a:rPr>
              <a:t>for(int j=1;j&lt;3;j++){print(j)};</a:t>
            </a:r>
          </a:p>
          <a:p>
            <a:pPr marL="12700">
              <a:lnSpc>
                <a:spcPts val="1520"/>
              </a:lnSpc>
              <a:spcBef>
                <a:spcPts val="100"/>
              </a:spcBef>
            </a:pPr>
            <a:r>
              <a:rPr lang="en-US" sz="1300" b="1" spc="-10" dirty="0">
                <a:solidFill>
                  <a:srgbClr val="2B2B2B"/>
                </a:solidFill>
                <a:latin typeface="Courier New"/>
                <a:cs typeface="Courier New"/>
              </a:rPr>
              <a:t>print(" Output for while is :");</a:t>
            </a:r>
          </a:p>
          <a:p>
            <a:pPr marL="12700">
              <a:lnSpc>
                <a:spcPts val="1520"/>
              </a:lnSpc>
              <a:spcBef>
                <a:spcPts val="100"/>
              </a:spcBef>
            </a:pPr>
            <a:r>
              <a:rPr lang="en-US" sz="1300" b="1" spc="-10" dirty="0">
                <a:solidFill>
                  <a:srgbClr val="2B2B2B"/>
                </a:solidFill>
                <a:latin typeface="Courier New"/>
                <a:cs typeface="Courier New"/>
              </a:rPr>
              <a:t>while(</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&lt;10)</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print(</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a=a*</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=i+1</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print(a)</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E565DDAA-C628-BB3E-14A1-5DFEF052C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12717"/>
            <a:ext cx="3848100" cy="2565400"/>
          </a:xfrm>
          <a:prstGeom prst="rect">
            <a:avLst/>
          </a:prstGeom>
        </p:spPr>
      </p:pic>
    </p:spTree>
    <p:extLst>
      <p:ext uri="{BB962C8B-B14F-4D97-AF65-F5344CB8AC3E}">
        <p14:creationId xmlns:p14="http://schemas.microsoft.com/office/powerpoint/2010/main" val="182075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5</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2464136"/>
          </a:xfrm>
          <a:prstGeom prst="rect">
            <a:avLst/>
          </a:prstGeom>
        </p:spPr>
        <p:txBody>
          <a:bodyPr vert="horz" wrap="square" lIns="0" tIns="12700" rIns="0" bIns="0" rtlCol="0">
            <a:spAutoFit/>
          </a:bodyPr>
          <a:lstStyle/>
          <a:p>
            <a:pPr marL="469900" marR="5080">
              <a:lnSpc>
                <a:spcPts val="1480"/>
              </a:lnSpc>
              <a:spcBef>
                <a:spcPts val="75"/>
              </a:spcBef>
            </a:pPr>
            <a:r>
              <a:rPr lang="en-US" sz="1300" b="1" dirty="0">
                <a:solidFill>
                  <a:srgbClr val="2B2B2B"/>
                </a:solidFill>
                <a:latin typeface="Courier New"/>
                <a:cs typeface="Courier New"/>
              </a:rPr>
              <a:t>int x=3;</a:t>
            </a:r>
          </a:p>
          <a:p>
            <a:pPr marL="469900" marR="5080">
              <a:lnSpc>
                <a:spcPts val="1480"/>
              </a:lnSpc>
              <a:spcBef>
                <a:spcPts val="75"/>
              </a:spcBef>
            </a:pPr>
            <a:r>
              <a:rPr lang="en-US" sz="1300" b="1" dirty="0" err="1">
                <a:solidFill>
                  <a:srgbClr val="2B2B2B"/>
                </a:solidFill>
                <a:latin typeface="Courier New"/>
                <a:cs typeface="Courier New"/>
              </a:rPr>
              <a:t>boolean</a:t>
            </a:r>
            <a:r>
              <a:rPr lang="en-US" sz="1300" b="1" dirty="0">
                <a:solidFill>
                  <a:srgbClr val="2B2B2B"/>
                </a:solidFill>
                <a:latin typeface="Courier New"/>
                <a:cs typeface="Courier New"/>
              </a:rPr>
              <a:t> flag = false;</a:t>
            </a:r>
          </a:p>
          <a:p>
            <a:pPr marL="469900" marR="5080">
              <a:lnSpc>
                <a:spcPts val="1480"/>
              </a:lnSpc>
              <a:spcBef>
                <a:spcPts val="75"/>
              </a:spcBef>
            </a:pPr>
            <a:r>
              <a:rPr lang="en-US" sz="1300" b="1" dirty="0">
                <a:solidFill>
                  <a:srgbClr val="2B2B2B"/>
                </a:solidFill>
                <a:latin typeface="Courier New"/>
                <a:cs typeface="Courier New"/>
              </a:rPr>
              <a:t>x = flag ? 1:2;</a:t>
            </a:r>
          </a:p>
          <a:p>
            <a:pPr marL="469900" marR="5080">
              <a:lnSpc>
                <a:spcPts val="1480"/>
              </a:lnSpc>
              <a:spcBef>
                <a:spcPts val="75"/>
              </a:spcBef>
            </a:pPr>
            <a:r>
              <a:rPr lang="en-US" sz="1300" b="1" dirty="0">
                <a:solidFill>
                  <a:srgbClr val="2B2B2B"/>
                </a:solidFill>
                <a:latin typeface="Courier New"/>
                <a:cs typeface="Courier New"/>
              </a:rPr>
              <a:t>if(flag)</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x=10</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else</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x=5</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F8DEE6C6-FD61-FB2E-F16F-DCA780C53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3" y="1889992"/>
            <a:ext cx="3848100" cy="2565400"/>
          </a:xfrm>
          <a:prstGeom prst="rect">
            <a:avLst/>
          </a:prstGeom>
        </p:spPr>
      </p:pic>
    </p:spTree>
    <p:extLst>
      <p:ext uri="{BB962C8B-B14F-4D97-AF65-F5344CB8AC3E}">
        <p14:creationId xmlns:p14="http://schemas.microsoft.com/office/powerpoint/2010/main" val="338856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B6D3A-9091-4D2E-B8B5-5974766CA454}"/>
              </a:ext>
            </a:extLst>
          </p:cNvPr>
          <p:cNvSpPr>
            <a:spLocks noGrp="1"/>
          </p:cNvSpPr>
          <p:nvPr>
            <p:ph type="ctrTitle"/>
          </p:nvPr>
        </p:nvSpPr>
        <p:spPr/>
        <p:txBody>
          <a:bodyPr/>
          <a:lstStyle/>
          <a:p>
            <a:endParaRPr lang="en-US"/>
          </a:p>
        </p:txBody>
      </p:sp>
      <p:sp>
        <p:nvSpPr>
          <p:cNvPr id="6" name="Rectangle 5">
            <a:extLst>
              <a:ext uri="{FF2B5EF4-FFF2-40B4-BE49-F238E27FC236}">
                <a16:creationId xmlns:a16="http://schemas.microsoft.com/office/drawing/2014/main" id="{8F6CE7F5-A1D2-4711-9963-9EA31B2F153D}"/>
              </a:ext>
            </a:extLst>
          </p:cNvPr>
          <p:cNvSpPr/>
          <p:nvPr/>
        </p:nvSpPr>
        <p:spPr>
          <a:xfrm>
            <a:off x="0" y="0"/>
            <a:ext cx="9144000" cy="51435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2A657-CA14-4F33-9682-D8FC7D8506E0}"/>
              </a:ext>
            </a:extLst>
          </p:cNvPr>
          <p:cNvSpPr txBox="1"/>
          <p:nvPr/>
        </p:nvSpPr>
        <p:spPr>
          <a:xfrm>
            <a:off x="1943100" y="1809750"/>
            <a:ext cx="5257800" cy="923330"/>
          </a:xfrm>
          <a:prstGeom prst="rect">
            <a:avLst/>
          </a:prstGeom>
          <a:noFill/>
        </p:spPr>
        <p:txBody>
          <a:bodyPr wrap="square" rtlCol="0">
            <a:spAutoFit/>
          </a:bodyPr>
          <a:lstStyle/>
          <a:p>
            <a:pPr algn="ctr"/>
            <a:r>
              <a:rPr lang="en-US" sz="5400" dirty="0"/>
              <a:t>Thank You</a:t>
            </a:r>
          </a:p>
        </p:txBody>
      </p:sp>
      <p:sp>
        <p:nvSpPr>
          <p:cNvPr id="8" name="TextBox 7">
            <a:extLst>
              <a:ext uri="{FF2B5EF4-FFF2-40B4-BE49-F238E27FC236}">
                <a16:creationId xmlns:a16="http://schemas.microsoft.com/office/drawing/2014/main" id="{359BF2FA-3803-46CD-831B-FF8F8C541E14}"/>
              </a:ext>
            </a:extLst>
          </p:cNvPr>
          <p:cNvSpPr txBox="1"/>
          <p:nvPr/>
        </p:nvSpPr>
        <p:spPr>
          <a:xfrm>
            <a:off x="6477000" y="3943350"/>
            <a:ext cx="2514600" cy="369332"/>
          </a:xfrm>
          <a:prstGeom prst="rect">
            <a:avLst/>
          </a:prstGeom>
          <a:noFill/>
        </p:spPr>
        <p:txBody>
          <a:bodyPr wrap="square" rtlCol="0">
            <a:spAutoFit/>
          </a:bodyPr>
          <a:lstStyle/>
          <a:p>
            <a:r>
              <a:rPr lang="en-US" dirty="0"/>
              <a:t>- Team 4,Orange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31301"/>
            <a:ext cx="4191635" cy="452120"/>
          </a:xfrm>
          <a:prstGeom prst="rect">
            <a:avLst/>
          </a:prstGeom>
        </p:spPr>
        <p:txBody>
          <a:bodyPr vert="horz" wrap="square" lIns="0" tIns="12700" rIns="0" bIns="0" rtlCol="0">
            <a:spAutoFit/>
          </a:bodyPr>
          <a:lstStyle/>
          <a:p>
            <a:pPr marL="12700">
              <a:lnSpc>
                <a:spcPct val="100000"/>
              </a:lnSpc>
              <a:spcBef>
                <a:spcPts val="100"/>
              </a:spcBef>
            </a:pPr>
            <a:r>
              <a:rPr sz="2800" spc="195" dirty="0">
                <a:solidFill>
                  <a:srgbClr val="002F4A"/>
                </a:solidFill>
              </a:rPr>
              <a:t>Key</a:t>
            </a:r>
            <a:r>
              <a:rPr sz="2800" spc="55" dirty="0">
                <a:solidFill>
                  <a:srgbClr val="002F4A"/>
                </a:solidFill>
              </a:rPr>
              <a:t> </a:t>
            </a:r>
            <a:r>
              <a:rPr sz="2800" spc="180" dirty="0">
                <a:solidFill>
                  <a:srgbClr val="002F4A"/>
                </a:solidFill>
              </a:rPr>
              <a:t>Features</a:t>
            </a:r>
            <a:r>
              <a:rPr sz="2800" spc="55" dirty="0">
                <a:solidFill>
                  <a:srgbClr val="002F4A"/>
                </a:solidFill>
              </a:rPr>
              <a:t> </a:t>
            </a:r>
            <a:r>
              <a:rPr sz="2800" spc="229" dirty="0">
                <a:solidFill>
                  <a:srgbClr val="002F4A"/>
                </a:solidFill>
              </a:rPr>
              <a:t>of</a:t>
            </a:r>
            <a:r>
              <a:rPr sz="2800" spc="60" dirty="0">
                <a:solidFill>
                  <a:srgbClr val="002F4A"/>
                </a:solidFill>
              </a:rPr>
              <a:t> </a:t>
            </a:r>
            <a:r>
              <a:rPr lang="en-US" sz="2800" spc="285" dirty="0">
                <a:solidFill>
                  <a:srgbClr val="002F4A"/>
                </a:solidFill>
              </a:rPr>
              <a:t>Orange</a:t>
            </a:r>
            <a:endParaRPr sz="2800" dirty="0"/>
          </a:p>
        </p:txBody>
      </p:sp>
      <p:sp>
        <p:nvSpPr>
          <p:cNvPr id="3" name="object 3"/>
          <p:cNvSpPr txBox="1"/>
          <p:nvPr/>
        </p:nvSpPr>
        <p:spPr>
          <a:xfrm>
            <a:off x="490621" y="1226120"/>
            <a:ext cx="7739380" cy="3281026"/>
          </a:xfrm>
          <a:prstGeom prst="rect">
            <a:avLst/>
          </a:prstGeom>
        </p:spPr>
        <p:txBody>
          <a:bodyPr vert="horz" wrap="square" lIns="0" tIns="48895" rIns="0" bIns="0" rtlCol="0">
            <a:spAutoFit/>
          </a:bodyPr>
          <a:lstStyle/>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The declaration of variables in the language supports three data types:</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1. int</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2. String </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3. Boolean</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support for arithmetic operators </a:t>
            </a:r>
            <a:r>
              <a:rPr sz="1500" spc="50" dirty="0">
                <a:solidFill>
                  <a:schemeClr val="tx2">
                    <a:lumMod val="50000"/>
                  </a:schemeClr>
                </a:solidFill>
                <a:latin typeface="Trebuchet MS"/>
                <a:cs typeface="Trebuchet MS"/>
              </a:rPr>
              <a:t>such</a:t>
            </a:r>
            <a:r>
              <a:rPr sz="1500" spc="-45"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45" dirty="0">
                <a:solidFill>
                  <a:schemeClr val="tx2">
                    <a:lumMod val="50000"/>
                  </a:schemeClr>
                </a:solidFill>
                <a:latin typeface="Trebuchet MS"/>
                <a:cs typeface="Trebuchet MS"/>
              </a:rPr>
              <a:t> </a:t>
            </a:r>
            <a:r>
              <a:rPr lang="en-IN" sz="1500" spc="-60" dirty="0">
                <a:solidFill>
                  <a:schemeClr val="tx2">
                    <a:lumMod val="50000"/>
                  </a:schemeClr>
                </a:solidFill>
                <a:latin typeface="Trebuchet MS"/>
                <a:cs typeface="Trebuchet MS"/>
              </a:rPr>
              <a:t>a</a:t>
            </a:r>
            <a:r>
              <a:rPr sz="1500" spc="-60" dirty="0" err="1">
                <a:solidFill>
                  <a:schemeClr val="tx2">
                    <a:lumMod val="50000"/>
                  </a:schemeClr>
                </a:solidFill>
                <a:latin typeface="Trebuchet MS"/>
                <a:cs typeface="Trebuchet MS"/>
              </a:rPr>
              <a:t>ddition</a:t>
            </a:r>
            <a:r>
              <a:rPr lang="en-IN" sz="1500" spc="-60" dirty="0">
                <a:solidFill>
                  <a:schemeClr val="tx2">
                    <a:lumMod val="50000"/>
                  </a:schemeClr>
                </a:solidFill>
                <a:latin typeface="Trebuchet MS"/>
                <a:cs typeface="Trebuchet MS"/>
              </a:rPr>
              <a:t>(+)</a:t>
            </a:r>
            <a:r>
              <a:rPr sz="1500" spc="-6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lang="en-IN" sz="1500" spc="-45" dirty="0">
                <a:solidFill>
                  <a:schemeClr val="tx2">
                    <a:lumMod val="50000"/>
                  </a:schemeClr>
                </a:solidFill>
                <a:latin typeface="Trebuchet MS"/>
                <a:cs typeface="Trebuchet MS"/>
              </a:rPr>
              <a:t>s</a:t>
            </a:r>
            <a:r>
              <a:rPr sz="1500" spc="-45" dirty="0" err="1">
                <a:solidFill>
                  <a:schemeClr val="tx2">
                    <a:lumMod val="50000"/>
                  </a:schemeClr>
                </a:solidFill>
                <a:latin typeface="Trebuchet MS"/>
                <a:cs typeface="Trebuchet MS"/>
              </a:rPr>
              <a:t>ubtraction</a:t>
            </a:r>
            <a:r>
              <a:rPr lang="en-IN" sz="1500" spc="-45"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a:t>
            </a:r>
            <a:r>
              <a:rPr sz="1500" spc="-40" dirty="0">
                <a:solidFill>
                  <a:schemeClr val="tx2">
                    <a:lumMod val="50000"/>
                  </a:schemeClr>
                </a:solidFill>
                <a:latin typeface="Trebuchet MS"/>
                <a:cs typeface="Trebuchet MS"/>
              </a:rPr>
              <a:t> </a:t>
            </a:r>
            <a:r>
              <a:rPr lang="en-IN" sz="1500" spc="-40" dirty="0">
                <a:solidFill>
                  <a:schemeClr val="tx2">
                    <a:lumMod val="50000"/>
                  </a:schemeClr>
                </a:solidFill>
                <a:latin typeface="Trebuchet MS"/>
                <a:cs typeface="Trebuchet MS"/>
              </a:rPr>
              <a:t>m</a:t>
            </a:r>
            <a:r>
              <a:rPr sz="1500" spc="-40" dirty="0" err="1">
                <a:solidFill>
                  <a:schemeClr val="tx2">
                    <a:lumMod val="50000"/>
                  </a:schemeClr>
                </a:solidFill>
                <a:latin typeface="Trebuchet MS"/>
                <a:cs typeface="Trebuchet MS"/>
              </a:rPr>
              <a:t>ultiplication</a:t>
            </a:r>
            <a:r>
              <a:rPr lang="en-IN" sz="1500" spc="-4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 </a:t>
            </a:r>
            <a:r>
              <a:rPr lang="en-IN" sz="1500" spc="-25" dirty="0">
                <a:solidFill>
                  <a:schemeClr val="tx2">
                    <a:lumMod val="50000"/>
                  </a:schemeClr>
                </a:solidFill>
                <a:latin typeface="Trebuchet MS"/>
                <a:cs typeface="Trebuchet MS"/>
              </a:rPr>
              <a:t>d</a:t>
            </a:r>
            <a:r>
              <a:rPr sz="1500" dirty="0" err="1">
                <a:solidFill>
                  <a:schemeClr val="tx2">
                    <a:lumMod val="50000"/>
                  </a:schemeClr>
                </a:solidFill>
                <a:latin typeface="Trebuchet MS"/>
                <a:cs typeface="Trebuchet MS"/>
              </a:rPr>
              <a:t>ivision</a:t>
            </a:r>
            <a:r>
              <a:rPr lang="en-IN" sz="1500" dirty="0">
                <a:solidFill>
                  <a:schemeClr val="tx2">
                    <a:lumMod val="50000"/>
                  </a:schemeClr>
                </a:solidFill>
                <a:latin typeface="Trebuchet MS"/>
                <a:cs typeface="Trebuchet MS"/>
              </a:rPr>
              <a:t>(/)</a:t>
            </a:r>
            <a:r>
              <a:rPr lang="en-IN" sz="1500" spc="-80" dirty="0">
                <a:solidFill>
                  <a:schemeClr val="tx2">
                    <a:lumMod val="50000"/>
                  </a:schemeClr>
                </a:solidFill>
                <a:latin typeface="Trebuchet MS"/>
                <a:cs typeface="Trebuchet MS"/>
              </a:rPr>
              <a: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6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Logical</a:t>
            </a:r>
            <a:r>
              <a:rPr sz="1500" spc="-6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operations</a:t>
            </a:r>
            <a:r>
              <a:rPr sz="1500" spc="-6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such</a:t>
            </a:r>
            <a:r>
              <a:rPr sz="1500" spc="-60"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6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65" dirty="0">
                <a:solidFill>
                  <a:schemeClr val="tx2">
                    <a:lumMod val="50000"/>
                  </a:schemeClr>
                </a:solidFill>
                <a:latin typeface="Trebuchet MS"/>
                <a:cs typeface="Trebuchet MS"/>
              </a:rPr>
              <a:t> </a:t>
            </a:r>
            <a:r>
              <a:rPr sz="1500" spc="-20" dirty="0">
                <a:solidFill>
                  <a:schemeClr val="tx2">
                    <a:lumMod val="50000"/>
                  </a:schemeClr>
                </a:solidFill>
                <a:latin typeface="Trebuchet MS"/>
                <a:cs typeface="Trebuchet MS"/>
              </a:rPr>
              <a:t>NOT.</a:t>
            </a:r>
            <a:endParaRPr lang="en-IN" sz="1500" spc="-2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lang="en-IN" sz="1500" dirty="0">
                <a:solidFill>
                  <a:schemeClr val="tx2">
                    <a:lumMod val="50000"/>
                  </a:schemeClr>
                </a:solidFill>
                <a:latin typeface="Trebuchet MS"/>
                <a:cs typeface="Trebuchet MS"/>
              </a:rPr>
              <a:t> for</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looping</a:t>
            </a:r>
            <a:r>
              <a:rPr sz="1500" spc="-5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structures</a:t>
            </a:r>
            <a:r>
              <a:rPr sz="1500" spc="-55" dirty="0">
                <a:solidFill>
                  <a:schemeClr val="tx2">
                    <a:lumMod val="50000"/>
                  </a:schemeClr>
                </a:solidFill>
                <a:latin typeface="Trebuchet MS"/>
                <a:cs typeface="Trebuchet MS"/>
              </a:rPr>
              <a:t> </a:t>
            </a:r>
            <a:r>
              <a:rPr lang="en-IN" sz="1500" spc="-55" dirty="0">
                <a:solidFill>
                  <a:schemeClr val="tx2">
                    <a:lumMod val="50000"/>
                  </a:schemeClr>
                </a:solidFill>
                <a:latin typeface="Trebuchet MS"/>
                <a:cs typeface="Trebuchet MS"/>
              </a:rPr>
              <a:t>such as if-else, </a:t>
            </a:r>
            <a:r>
              <a:rPr sz="1500" spc="-125" dirty="0">
                <a:solidFill>
                  <a:schemeClr val="tx2">
                    <a:lumMod val="50000"/>
                  </a:schemeClr>
                </a:solidFill>
                <a:latin typeface="Trebuchet MS"/>
                <a:cs typeface="Trebuchet MS"/>
              </a:rPr>
              <a:t>for</a:t>
            </a:r>
            <a:r>
              <a:rPr lang="en-IN" sz="1500" spc="-125" dirty="0">
                <a:solidFill>
                  <a:schemeClr val="tx2">
                    <a:lumMod val="50000"/>
                  </a:schemeClr>
                </a:solidFill>
                <a:latin typeface="Trebuchet MS"/>
                <a:cs typeface="Trebuchet MS"/>
              </a:rPr>
              <a:t> loop</a:t>
            </a:r>
            <a:r>
              <a:rPr sz="1500" spc="-125" dirty="0">
                <a:solidFill>
                  <a:schemeClr val="tx2">
                    <a:lumMod val="50000"/>
                  </a:schemeClr>
                </a:solidFill>
                <a:latin typeface="Trebuchet MS"/>
                <a:cs typeface="Trebuchet MS"/>
              </a:rPr>
              <a:t>,</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in</a:t>
            </a:r>
            <a:r>
              <a:rPr sz="1500" spc="-50"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range</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55" dirty="0">
                <a:solidFill>
                  <a:schemeClr val="tx2">
                    <a:lumMod val="50000"/>
                  </a:schemeClr>
                </a:solidFill>
                <a:latin typeface="Trebuchet MS"/>
                <a:cs typeface="Trebuchet MS"/>
              </a:rPr>
              <a:t> </a:t>
            </a:r>
            <a:r>
              <a:rPr sz="1500" spc="-45" dirty="0">
                <a:solidFill>
                  <a:schemeClr val="tx2">
                    <a:lumMod val="50000"/>
                  </a:schemeClr>
                </a:solidFill>
                <a:latin typeface="Trebuchet MS"/>
                <a:cs typeface="Trebuchet MS"/>
              </a:rPr>
              <a:t>while</a:t>
            </a:r>
            <a:r>
              <a:rPr lang="en-IN" sz="1500" spc="-45" dirty="0">
                <a:solidFill>
                  <a:schemeClr val="tx2">
                    <a:lumMod val="50000"/>
                  </a:schemeClr>
                </a:solidFill>
                <a:latin typeface="Trebuchet MS"/>
                <a:cs typeface="Trebuchet MS"/>
              </a:rPr>
              <a:t> loop</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US" sz="1500" dirty="0">
                <a:solidFill>
                  <a:schemeClr val="tx2">
                    <a:lumMod val="50000"/>
                  </a:schemeClr>
                </a:solidFill>
                <a:latin typeface="Trebuchet MS"/>
                <a:cs typeface="Trebuchet MS"/>
              </a:rPr>
              <a:t>Provides support</a:t>
            </a:r>
            <a:r>
              <a:rPr lang="en-US" sz="1500" spc="-70" dirty="0">
                <a:solidFill>
                  <a:schemeClr val="tx2">
                    <a:lumMod val="50000"/>
                  </a:schemeClr>
                </a:solidFill>
                <a:latin typeface="Trebuchet MS"/>
                <a:cs typeface="Trebuchet MS"/>
              </a:rPr>
              <a:t> </a:t>
            </a:r>
            <a:r>
              <a:rPr lang="en-US" sz="1500" spc="-40" dirty="0">
                <a:solidFill>
                  <a:schemeClr val="tx2">
                    <a:lumMod val="50000"/>
                  </a:schemeClr>
                </a:solidFill>
                <a:latin typeface="Trebuchet MS"/>
                <a:cs typeface="Trebuchet MS"/>
              </a:rPr>
              <a:t>for</a:t>
            </a:r>
            <a:r>
              <a:rPr lang="en-US" sz="1500" spc="-70" dirty="0">
                <a:solidFill>
                  <a:schemeClr val="tx2">
                    <a:lumMod val="50000"/>
                  </a:schemeClr>
                </a:solidFill>
                <a:latin typeface="Trebuchet MS"/>
                <a:cs typeface="Trebuchet MS"/>
              </a:rPr>
              <a:t> </a:t>
            </a:r>
            <a:r>
              <a:rPr lang="en-US" sz="1500" spc="-30" dirty="0">
                <a:solidFill>
                  <a:schemeClr val="tx2">
                    <a:lumMod val="50000"/>
                  </a:schemeClr>
                </a:solidFill>
                <a:latin typeface="Trebuchet MS"/>
                <a:cs typeface="Trebuchet MS"/>
              </a:rPr>
              <a:t>Relational</a:t>
            </a:r>
            <a:r>
              <a:rPr lang="en-US" sz="1500" spc="-70" dirty="0">
                <a:solidFill>
                  <a:schemeClr val="tx2">
                    <a:lumMod val="50000"/>
                  </a:schemeClr>
                </a:solidFill>
                <a:latin typeface="Trebuchet MS"/>
                <a:cs typeface="Trebuchet MS"/>
              </a:rPr>
              <a:t> </a:t>
            </a:r>
            <a:r>
              <a:rPr lang="en-US" sz="1500" spc="-10" dirty="0">
                <a:solidFill>
                  <a:schemeClr val="tx2">
                    <a:lumMod val="50000"/>
                  </a:schemeClr>
                </a:solidFill>
                <a:latin typeface="Trebuchet MS"/>
                <a:cs typeface="Trebuchet MS"/>
              </a:rPr>
              <a:t>operations</a:t>
            </a:r>
            <a:r>
              <a:rPr lang="en-US" sz="1500" spc="-70" dirty="0">
                <a:solidFill>
                  <a:schemeClr val="tx2">
                    <a:lumMod val="50000"/>
                  </a:schemeClr>
                </a:solidFill>
                <a:latin typeface="Trebuchet MS"/>
                <a:cs typeface="Trebuchet MS"/>
              </a:rPr>
              <a:t> </a:t>
            </a:r>
            <a:r>
              <a:rPr lang="en-US" sz="1500" spc="50" dirty="0">
                <a:solidFill>
                  <a:schemeClr val="tx2">
                    <a:lumMod val="50000"/>
                  </a:schemeClr>
                </a:solidFill>
                <a:latin typeface="Trebuchet MS"/>
                <a:cs typeface="Trebuchet MS"/>
              </a:rPr>
              <a:t>such</a:t>
            </a:r>
            <a:r>
              <a:rPr lang="en-US" sz="1500" spc="-70" dirty="0">
                <a:solidFill>
                  <a:schemeClr val="tx2">
                    <a:lumMod val="50000"/>
                  </a:schemeClr>
                </a:solidFill>
                <a:latin typeface="Trebuchet MS"/>
                <a:cs typeface="Trebuchet MS"/>
              </a:rPr>
              <a:t> </a:t>
            </a:r>
            <a:r>
              <a:rPr lang="en-US" sz="1500" spc="90" dirty="0">
                <a:solidFill>
                  <a:schemeClr val="tx2">
                    <a:lumMod val="50000"/>
                  </a:schemeClr>
                </a:solidFill>
                <a:latin typeface="Trebuchet MS"/>
                <a:cs typeface="Trebuchet MS"/>
              </a:rPr>
              <a:t>as</a:t>
            </a:r>
            <a:r>
              <a:rPr lang="en-US" sz="1500" spc="-70" dirty="0">
                <a:solidFill>
                  <a:schemeClr val="tx2">
                    <a:lumMod val="50000"/>
                  </a:schemeClr>
                </a:solidFill>
                <a:latin typeface="Trebuchet MS"/>
                <a:cs typeface="Trebuchet MS"/>
              </a:rPr>
              <a:t> </a:t>
            </a:r>
            <a:r>
              <a:rPr lang="en-US" sz="1500" spc="-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dirty="0">
                <a:solidFill>
                  <a:schemeClr val="tx2">
                    <a:lumMod val="50000"/>
                  </a:schemeClr>
                </a:solidFill>
                <a:latin typeface="Trebuchet MS"/>
                <a:cs typeface="Trebuchet MS"/>
              </a:rPr>
              <a:t>&gt;, </a:t>
            </a:r>
            <a:r>
              <a:rPr lang="en-US" sz="1500" spc="-160" dirty="0">
                <a:solidFill>
                  <a:schemeClr val="tx2">
                    <a:lumMod val="50000"/>
                  </a:schemeClr>
                </a:solidFill>
                <a:latin typeface="Trebuchet MS"/>
                <a:cs typeface="Trebuchet MS"/>
              </a:rPr>
              <a:t>&lt;</a:t>
            </a:r>
            <a:r>
              <a:rPr lang="en-US" sz="1500" spc="-2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spc="-100" dirty="0">
                <a:solidFill>
                  <a:schemeClr val="tx2">
                    <a:lumMod val="50000"/>
                  </a:schemeClr>
                </a:solidFill>
                <a:latin typeface="Trebuchet MS"/>
                <a:cs typeface="Trebuchet MS"/>
              </a:rPr>
              <a:t>&lt;=,</a:t>
            </a:r>
            <a:r>
              <a:rPr lang="en-US" sz="1500" spc="-70" dirty="0">
                <a:solidFill>
                  <a:schemeClr val="tx2">
                    <a:lumMod val="50000"/>
                  </a:schemeClr>
                </a:solidFill>
                <a:latin typeface="Trebuchet MS"/>
                <a:cs typeface="Trebuchet MS"/>
              </a:rPr>
              <a:t> </a:t>
            </a:r>
            <a:r>
              <a:rPr lang="en-US" sz="1500" spc="-25" dirty="0">
                <a:solidFill>
                  <a:schemeClr val="tx2">
                    <a:lumMod val="50000"/>
                  </a:schemeClr>
                </a:solidFill>
                <a:latin typeface="Trebuchet MS"/>
                <a:cs typeface="Trebuchet MS"/>
              </a:rPr>
              <a:t>&gt;=.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dirty="0">
                <a:solidFill>
                  <a:schemeClr val="tx2">
                    <a:lumMod val="50000"/>
                  </a:schemeClr>
                </a:solidFill>
                <a:latin typeface="Trebuchet MS"/>
                <a:cs typeface="Trebuchet MS"/>
              </a:rPr>
              <a:t> Assignment </a:t>
            </a:r>
            <a:r>
              <a:rPr sz="1500" spc="-35" dirty="0">
                <a:solidFill>
                  <a:schemeClr val="tx2">
                    <a:lumMod val="50000"/>
                  </a:schemeClr>
                </a:solidFill>
                <a:latin typeface="Trebuchet MS"/>
                <a:cs typeface="Trebuchet MS"/>
              </a:rPr>
              <a:t>operator</a:t>
            </a:r>
            <a:r>
              <a:rPr sz="1500" dirty="0">
                <a:solidFill>
                  <a:schemeClr val="tx2">
                    <a:lumMod val="50000"/>
                  </a:schemeClr>
                </a:solidFill>
                <a:latin typeface="Trebuchet MS"/>
                <a:cs typeface="Trebuchet MS"/>
              </a:rPr>
              <a:t> which</a:t>
            </a:r>
            <a:r>
              <a:rPr sz="1500" spc="5" dirty="0">
                <a:solidFill>
                  <a:schemeClr val="tx2">
                    <a:lumMod val="50000"/>
                  </a:schemeClr>
                </a:solidFill>
                <a:latin typeface="Trebuchet MS"/>
                <a:cs typeface="Trebuchet MS"/>
              </a:rPr>
              <a:t> </a:t>
            </a:r>
            <a:r>
              <a:rPr lang="en-IN" sz="1500" dirty="0">
                <a:solidFill>
                  <a:schemeClr val="tx2">
                    <a:lumMod val="50000"/>
                  </a:schemeClr>
                </a:solidFill>
                <a:latin typeface="Trebuchet MS"/>
                <a:cs typeface="Trebuchet MS"/>
              </a:rPr>
              <a:t>assigns the identifier with a value</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7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ternary</a:t>
            </a:r>
            <a:r>
              <a:rPr sz="1500" spc="-70" dirty="0">
                <a:solidFill>
                  <a:schemeClr val="tx2">
                    <a:lumMod val="50000"/>
                  </a:schemeClr>
                </a:solidFill>
                <a:latin typeface="Trebuchet MS"/>
                <a:cs typeface="Trebuchet MS"/>
              </a:rPr>
              <a:t> </a:t>
            </a:r>
            <a:r>
              <a:rPr sz="1500" spc="-35" dirty="0">
                <a:solidFill>
                  <a:schemeClr val="tx2">
                    <a:lumMod val="50000"/>
                  </a:schemeClr>
                </a:solidFill>
                <a:latin typeface="Trebuchet MS"/>
                <a:cs typeface="Trebuchet MS"/>
              </a:rPr>
              <a:t>operator</a:t>
            </a:r>
            <a:r>
              <a:rPr sz="1500" spc="-70" dirty="0">
                <a:solidFill>
                  <a:schemeClr val="tx2">
                    <a:lumMod val="50000"/>
                  </a:schemeClr>
                </a:solidFill>
                <a:latin typeface="Trebuchet MS"/>
                <a:cs typeface="Trebuchet MS"/>
              </a:rPr>
              <a:t> </a:t>
            </a:r>
            <a:r>
              <a:rPr lang="en-IN" sz="1500" spc="-70" dirty="0">
                <a:solidFill>
                  <a:schemeClr val="tx2">
                    <a:lumMod val="50000"/>
                  </a:schemeClr>
                </a:solidFill>
                <a:latin typeface="Trebuchet MS"/>
                <a:cs typeface="Trebuchet MS"/>
              </a:rPr>
              <a:t>such as </a:t>
            </a:r>
            <a:r>
              <a:rPr sz="1500" spc="160" dirty="0">
                <a:solidFill>
                  <a:schemeClr val="tx2">
                    <a:lumMod val="50000"/>
                  </a:schemeClr>
                </a:solidFill>
                <a:latin typeface="Trebuchet MS"/>
                <a:cs typeface="Trebuchet MS"/>
              </a:rPr>
              <a:t>?</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a:t>
            </a:r>
            <a:endParaRPr lang="en-US" sz="1500" spc="-50" dirty="0">
              <a:solidFill>
                <a:schemeClr val="tx2">
                  <a:lumMod val="50000"/>
                </a:schemeClr>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9053"/>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25" y="1570849"/>
            <a:ext cx="2968075" cy="289823"/>
          </a:xfrm>
          <a:prstGeom prst="rect">
            <a:avLst/>
          </a:prstGeom>
        </p:spPr>
        <p:txBody>
          <a:bodyPr vert="horz" wrap="square" lIns="0" tIns="12700" rIns="0" bIns="0" rtlCol="0">
            <a:spAutoFit/>
          </a:bodyPr>
          <a:lstStyle/>
          <a:p>
            <a:pPr marL="12700">
              <a:lnSpc>
                <a:spcPct val="100000"/>
              </a:lnSpc>
              <a:spcBef>
                <a:spcPts val="100"/>
              </a:spcBef>
            </a:pPr>
            <a:r>
              <a:rPr lang="en-IN" spc="-30" dirty="0">
                <a:solidFill>
                  <a:srgbClr val="009384"/>
                </a:solidFill>
                <a:latin typeface="Trebuchet MS"/>
                <a:cs typeface="Trebuchet MS"/>
              </a:rPr>
              <a:t>Declaration of variables</a:t>
            </a:r>
            <a:r>
              <a:rPr spc="-30" dirty="0">
                <a:solidFill>
                  <a:srgbClr val="009384"/>
                </a:solidFill>
                <a:latin typeface="Trebuchet MS"/>
                <a:cs typeface="Trebuchet MS"/>
              </a:rPr>
              <a:t>:</a:t>
            </a:r>
            <a:endParaRPr dirty="0">
              <a:latin typeface="Trebuchet MS"/>
              <a:cs typeface="Trebuchet MS"/>
            </a:endParaRPr>
          </a:p>
        </p:txBody>
      </p:sp>
      <p:sp>
        <p:nvSpPr>
          <p:cNvPr id="4" name="object 4"/>
          <p:cNvSpPr txBox="1"/>
          <p:nvPr/>
        </p:nvSpPr>
        <p:spPr>
          <a:xfrm>
            <a:off x="435016" y="2028812"/>
            <a:ext cx="1088984" cy="228268"/>
          </a:xfrm>
          <a:prstGeom prst="rect">
            <a:avLst/>
          </a:prstGeom>
        </p:spPr>
        <p:txBody>
          <a:bodyPr vert="horz" wrap="square" lIns="0" tIns="12700" rIns="0" bIns="0" rtlCol="0">
            <a:spAutoFit/>
          </a:bodyPr>
          <a:lstStyle/>
          <a:p>
            <a:pPr marL="12700">
              <a:lnSpc>
                <a:spcPct val="100000"/>
              </a:lnSpc>
              <a:spcBef>
                <a:spcPts val="100"/>
              </a:spcBef>
            </a:pPr>
            <a:r>
              <a:rPr lang="en-IN" sz="1400" spc="-55" dirty="0">
                <a:solidFill>
                  <a:srgbClr val="666666"/>
                </a:solidFill>
                <a:latin typeface="Trebuchet MS"/>
                <a:cs typeface="Trebuchet MS"/>
              </a:rPr>
              <a:t>int </a:t>
            </a:r>
            <a:r>
              <a:rPr lang="en-IN" sz="1400" spc="-55" dirty="0" err="1">
                <a:solidFill>
                  <a:srgbClr val="666666"/>
                </a:solidFill>
                <a:latin typeface="Trebuchet MS"/>
                <a:cs typeface="Trebuchet MS"/>
              </a:rPr>
              <a:t>num</a:t>
            </a:r>
            <a:r>
              <a:rPr lang="en-IN" sz="1400" spc="-55" dirty="0">
                <a:solidFill>
                  <a:srgbClr val="666666"/>
                </a:solidFill>
                <a:latin typeface="Trebuchet MS"/>
                <a:cs typeface="Trebuchet MS"/>
              </a:rPr>
              <a:t> = 10;</a:t>
            </a:r>
            <a:endParaRPr sz="1400" dirty="0">
              <a:latin typeface="Trebuchet MS"/>
              <a:cs typeface="Trebuchet MS"/>
            </a:endParaRPr>
          </a:p>
        </p:txBody>
      </p:sp>
      <p:sp>
        <p:nvSpPr>
          <p:cNvPr id="5" name="object 5"/>
          <p:cNvSpPr txBox="1"/>
          <p:nvPr/>
        </p:nvSpPr>
        <p:spPr>
          <a:xfrm>
            <a:off x="428640" y="2437245"/>
            <a:ext cx="2390760"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string str = “Hello world”;</a:t>
            </a:r>
            <a:endParaRPr sz="1400" dirty="0">
              <a:latin typeface="Trebuchet MS"/>
              <a:cs typeface="Trebuchet MS"/>
            </a:endParaRPr>
          </a:p>
        </p:txBody>
      </p:sp>
      <p:sp>
        <p:nvSpPr>
          <p:cNvPr id="6" name="object 6"/>
          <p:cNvSpPr txBox="1"/>
          <p:nvPr/>
        </p:nvSpPr>
        <p:spPr>
          <a:xfrm>
            <a:off x="384725" y="2835008"/>
            <a:ext cx="2053675"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Boolean </a:t>
            </a:r>
            <a:r>
              <a:rPr sz="1400" dirty="0">
                <a:solidFill>
                  <a:srgbClr val="666666"/>
                </a:solidFill>
                <a:latin typeface="Trebuchet MS"/>
                <a:cs typeface="Trebuchet MS"/>
              </a:rPr>
              <a:t>b</a:t>
            </a:r>
            <a:r>
              <a:rPr lang="en-IN" sz="1400" dirty="0" err="1">
                <a:solidFill>
                  <a:srgbClr val="666666"/>
                </a:solidFill>
                <a:latin typeface="Trebuchet MS"/>
                <a:cs typeface="Trebuchet MS"/>
              </a:rPr>
              <a:t>oolVal</a:t>
            </a:r>
            <a:r>
              <a:rPr sz="1400" spc="-75" dirty="0">
                <a:solidFill>
                  <a:srgbClr val="666666"/>
                </a:solidFill>
                <a:latin typeface="Trebuchet MS"/>
                <a:cs typeface="Trebuchet MS"/>
              </a:rPr>
              <a:t> </a:t>
            </a:r>
            <a:r>
              <a:rPr sz="1400" dirty="0">
                <a:solidFill>
                  <a:srgbClr val="666666"/>
                </a:solidFill>
                <a:latin typeface="Trebuchet MS"/>
                <a:cs typeface="Trebuchet MS"/>
              </a:rPr>
              <a:t>=</a:t>
            </a:r>
            <a:r>
              <a:rPr sz="1400" spc="-75" dirty="0">
                <a:solidFill>
                  <a:srgbClr val="666666"/>
                </a:solidFill>
                <a:latin typeface="Trebuchet MS"/>
                <a:cs typeface="Trebuchet MS"/>
              </a:rPr>
              <a:t> </a:t>
            </a:r>
            <a:r>
              <a:rPr sz="1400" spc="-25" dirty="0">
                <a:solidFill>
                  <a:srgbClr val="666666"/>
                </a:solidFill>
                <a:latin typeface="Trebuchet MS"/>
                <a:cs typeface="Trebuchet MS"/>
              </a:rPr>
              <a:t>true</a:t>
            </a:r>
            <a:r>
              <a:rPr lang="en-IN" sz="1400" spc="-25" dirty="0">
                <a:solidFill>
                  <a:srgbClr val="666666"/>
                </a:solidFill>
                <a:latin typeface="Trebuchet MS"/>
                <a:cs typeface="Trebuchet MS"/>
              </a:rPr>
              <a:t>;</a:t>
            </a:r>
            <a:endParaRPr sz="1400" dirty="0">
              <a:latin typeface="Trebuchet MS"/>
              <a:cs typeface="Trebuchet MS"/>
            </a:endParaRPr>
          </a:p>
        </p:txBody>
      </p:sp>
      <p:sp>
        <p:nvSpPr>
          <p:cNvPr id="10" name="Rectangle 9">
            <a:extLst>
              <a:ext uri="{FF2B5EF4-FFF2-40B4-BE49-F238E27FC236}">
                <a16:creationId xmlns:a16="http://schemas.microsoft.com/office/drawing/2014/main" id="{A630B5B8-AFEE-4208-ADDD-E887391AA496}"/>
              </a:ext>
            </a:extLst>
          </p:cNvPr>
          <p:cNvSpPr/>
          <p:nvPr/>
        </p:nvSpPr>
        <p:spPr>
          <a:xfrm>
            <a:off x="0" y="-38100"/>
            <a:ext cx="9144000" cy="12982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DE5B5D-272B-4013-AB9F-CD210AA9579B}"/>
              </a:ext>
            </a:extLst>
          </p:cNvPr>
          <p:cNvSpPr txBox="1"/>
          <p:nvPr/>
        </p:nvSpPr>
        <p:spPr>
          <a:xfrm>
            <a:off x="237895" y="628778"/>
            <a:ext cx="5787475" cy="523220"/>
          </a:xfrm>
          <a:prstGeom prst="rect">
            <a:avLst/>
          </a:prstGeom>
          <a:noFill/>
        </p:spPr>
        <p:txBody>
          <a:bodyPr wrap="square" rtlCol="0">
            <a:spAutoFit/>
          </a:bodyPr>
          <a:lstStyle/>
          <a:p>
            <a:r>
              <a:rPr lang="en-US" sz="2800" spc="250" dirty="0"/>
              <a:t>SYNTAX</a:t>
            </a:r>
            <a:endParaRPr lang="en-US" sz="2800" dirty="0"/>
          </a:p>
        </p:txBody>
      </p:sp>
      <p:sp>
        <p:nvSpPr>
          <p:cNvPr id="12" name="TextBox 11">
            <a:extLst>
              <a:ext uri="{FF2B5EF4-FFF2-40B4-BE49-F238E27FC236}">
                <a16:creationId xmlns:a16="http://schemas.microsoft.com/office/drawing/2014/main" id="{56202938-294D-8FBA-B5BE-420F007915B5}"/>
              </a:ext>
            </a:extLst>
          </p:cNvPr>
          <p:cNvSpPr txBox="1"/>
          <p:nvPr/>
        </p:nvSpPr>
        <p:spPr>
          <a:xfrm>
            <a:off x="4795604" y="1523120"/>
            <a:ext cx="3810000" cy="807913"/>
          </a:xfrm>
          <a:prstGeom prst="rect">
            <a:avLst/>
          </a:prstGeom>
          <a:noFill/>
        </p:spPr>
        <p:txBody>
          <a:bodyPr wrap="square">
            <a:spAutoFit/>
          </a:bodyPr>
          <a:lstStyle/>
          <a:p>
            <a:pPr marL="12700">
              <a:lnSpc>
                <a:spcPct val="100000"/>
              </a:lnSpc>
              <a:spcBef>
                <a:spcPts val="100"/>
              </a:spcBef>
            </a:pPr>
            <a:r>
              <a:rPr lang="en-US" spc="-35" dirty="0">
                <a:solidFill>
                  <a:srgbClr val="009384"/>
                </a:solidFill>
                <a:latin typeface="Trebuchet MS"/>
                <a:cs typeface="Trebuchet MS"/>
              </a:rPr>
              <a:t>Print</a:t>
            </a:r>
            <a:r>
              <a:rPr lang="en-US" spc="-90" dirty="0">
                <a:solidFill>
                  <a:srgbClr val="009384"/>
                </a:solidFill>
                <a:latin typeface="Trebuchet MS"/>
                <a:cs typeface="Trebuchet MS"/>
              </a:rPr>
              <a:t> </a:t>
            </a:r>
            <a:r>
              <a:rPr lang="en-US" spc="-10" dirty="0">
                <a:solidFill>
                  <a:srgbClr val="009384"/>
                </a:solidFill>
                <a:latin typeface="Trebuchet MS"/>
                <a:cs typeface="Trebuchet MS"/>
              </a:rPr>
              <a:t>statement</a:t>
            </a:r>
            <a:endParaRPr lang="en-US" dirty="0">
              <a:latin typeface="Trebuchet MS"/>
              <a:cs typeface="Trebuchet MS"/>
            </a:endParaRPr>
          </a:p>
          <a:p>
            <a:pPr marL="12700">
              <a:lnSpc>
                <a:spcPct val="100000"/>
              </a:lnSpc>
              <a:spcBef>
                <a:spcPts val="1515"/>
              </a:spcBef>
            </a:pPr>
            <a:r>
              <a:rPr lang="en-US" sz="1400" spc="-50" dirty="0">
                <a:solidFill>
                  <a:srgbClr val="666666"/>
                </a:solidFill>
                <a:latin typeface="Trebuchet MS"/>
                <a:cs typeface="Trebuchet MS"/>
              </a:rPr>
              <a:t>print(“hello world”)</a:t>
            </a:r>
            <a:endParaRPr lang="en-US" sz="14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4462"/>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50" y="1561150"/>
            <a:ext cx="2279650"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&lt;= 10;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9" name="Rectangle 8">
            <a:extLst>
              <a:ext uri="{FF2B5EF4-FFF2-40B4-BE49-F238E27FC236}">
                <a16:creationId xmlns:a16="http://schemas.microsoft.com/office/drawing/2014/main" id="{5BC22811-011A-4DED-9DFF-7C4DD5BF8F24}"/>
              </a:ext>
            </a:extLst>
          </p:cNvPr>
          <p:cNvSpPr/>
          <p:nvPr/>
        </p:nvSpPr>
        <p:spPr>
          <a:xfrm>
            <a:off x="0" y="-38100"/>
            <a:ext cx="9144000" cy="13144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46D0DA-D2F3-4458-AB1E-71EA26DD35B2}"/>
              </a:ext>
            </a:extLst>
          </p:cNvPr>
          <p:cNvSpPr txBox="1"/>
          <p:nvPr/>
        </p:nvSpPr>
        <p:spPr>
          <a:xfrm>
            <a:off x="228600" y="645282"/>
            <a:ext cx="5029200" cy="523220"/>
          </a:xfrm>
          <a:prstGeom prst="rect">
            <a:avLst/>
          </a:prstGeom>
          <a:noFill/>
          <a:ln>
            <a:noFill/>
          </a:ln>
        </p:spPr>
        <p:txBody>
          <a:bodyPr wrap="square" rtlCol="0">
            <a:spAutoFit/>
          </a:bodyPr>
          <a:lstStyle/>
          <a:p>
            <a:r>
              <a:rPr lang="en-US" sz="2800" spc="250" dirty="0"/>
              <a:t>SYNTAX</a:t>
            </a:r>
            <a:endParaRPr lang="en-US" sz="2800" dirty="0"/>
          </a:p>
        </p:txBody>
      </p:sp>
      <p:sp>
        <p:nvSpPr>
          <p:cNvPr id="11" name="object 7">
            <a:extLst>
              <a:ext uri="{FF2B5EF4-FFF2-40B4-BE49-F238E27FC236}">
                <a16:creationId xmlns:a16="http://schemas.microsoft.com/office/drawing/2014/main" id="{AF64884D-0B7F-F27E-0974-720C7C78889B}"/>
              </a:ext>
            </a:extLst>
          </p:cNvPr>
          <p:cNvSpPr txBox="1"/>
          <p:nvPr/>
        </p:nvSpPr>
        <p:spPr>
          <a:xfrm>
            <a:off x="5797102" y="2038350"/>
            <a:ext cx="2960900" cy="2125582"/>
          </a:xfrm>
          <a:prstGeom prst="rect">
            <a:avLst/>
          </a:prstGeom>
        </p:spPr>
        <p:txBody>
          <a:bodyPr vert="horz" wrap="square" lIns="0" tIns="17145" rIns="0" bIns="0" rtlCol="0">
            <a:spAutoFit/>
          </a:bodyPr>
          <a:lstStyle/>
          <a:p>
            <a:pPr marL="12700">
              <a:lnSpc>
                <a:spcPct val="100000"/>
              </a:lnSpc>
              <a:spcBef>
                <a:spcPts val="135"/>
              </a:spcBef>
            </a:pPr>
            <a:r>
              <a:rPr lang="en-IN" sz="1450" spc="-80" dirty="0">
                <a:solidFill>
                  <a:srgbClr val="666666"/>
                </a:solidFill>
                <a:latin typeface="Trebuchet MS"/>
                <a:cs typeface="Trebuchet MS"/>
              </a:rPr>
              <a:t>if</a:t>
            </a:r>
            <a:r>
              <a:rPr sz="1450" spc="-80" dirty="0">
                <a:solidFill>
                  <a:srgbClr val="666666"/>
                </a:solidFill>
                <a:latin typeface="Trebuchet MS"/>
                <a:cs typeface="Trebuchet MS"/>
              </a:rPr>
              <a:t> </a:t>
            </a:r>
            <a:r>
              <a:rPr sz="1450" dirty="0">
                <a:solidFill>
                  <a:srgbClr val="666666"/>
                </a:solidFill>
                <a:latin typeface="Trebuchet MS"/>
                <a:cs typeface="Trebuchet MS"/>
              </a:rPr>
              <a:t>(</a:t>
            </a:r>
            <a:r>
              <a:rPr lang="en-IN" sz="1450" dirty="0">
                <a:solidFill>
                  <a:srgbClr val="666666"/>
                </a:solidFill>
                <a:latin typeface="Trebuchet MS"/>
                <a:cs typeface="Trebuchet MS"/>
              </a:rPr>
              <a:t>n &gt; 1</a:t>
            </a:r>
            <a:r>
              <a:rPr sz="1450" spc="-25"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lang="en-IN" sz="1450" spc="-30" dirty="0">
              <a:solidFill>
                <a:srgbClr val="666666"/>
              </a:solidFill>
              <a:latin typeface="Trebuchet MS"/>
              <a:cs typeface="Trebuchet MS"/>
            </a:endParaRPr>
          </a:p>
          <a:p>
            <a:pPr marL="12700">
              <a:lnSpc>
                <a:spcPct val="100000"/>
              </a:lnSpc>
              <a:spcBef>
                <a:spcPts val="1160"/>
              </a:spcBef>
            </a:pPr>
            <a:r>
              <a:rPr lang="en-IN" sz="1450" spc="-30" dirty="0">
                <a:solidFill>
                  <a:srgbClr val="666666"/>
                </a:solidFill>
                <a:latin typeface="Trebuchet MS"/>
                <a:cs typeface="Trebuchet MS"/>
              </a:rPr>
              <a:t>      print(“n is greater than 1”);</a:t>
            </a:r>
            <a:endParaRPr sz="1450" dirty="0">
              <a:latin typeface="Trebuchet MS"/>
              <a:cs typeface="Trebuchet MS"/>
            </a:endParaRPr>
          </a:p>
          <a:p>
            <a:pPr marL="12700">
              <a:lnSpc>
                <a:spcPct val="100000"/>
              </a:lnSpc>
              <a:spcBef>
                <a:spcPts val="1155"/>
              </a:spcBef>
            </a:pPr>
            <a:r>
              <a:rPr sz="1450" spc="-30" dirty="0">
                <a:solidFill>
                  <a:srgbClr val="666666"/>
                </a:solidFill>
                <a:latin typeface="Trebuchet MS"/>
                <a:cs typeface="Trebuchet MS"/>
              </a:rPr>
              <a:t>}</a:t>
            </a:r>
            <a:r>
              <a:rPr lang="en-IN" sz="1450" dirty="0">
                <a:latin typeface="Trebuchet MS"/>
                <a:cs typeface="Trebuchet MS"/>
              </a:rPr>
              <a:t> </a:t>
            </a:r>
            <a:r>
              <a:rPr sz="1450" spc="-20" dirty="0">
                <a:solidFill>
                  <a:srgbClr val="666666"/>
                </a:solidFill>
                <a:latin typeface="Trebuchet MS"/>
                <a:cs typeface="Trebuchet MS"/>
              </a:rPr>
              <a:t>else</a:t>
            </a:r>
            <a:r>
              <a:rPr sz="1450" spc="-30"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55"/>
              </a:spcBef>
            </a:pPr>
            <a:r>
              <a:rPr lang="en-IN" sz="1450" spc="-25" dirty="0">
                <a:solidFill>
                  <a:srgbClr val="666666"/>
                </a:solidFill>
                <a:latin typeface="Trebuchet MS"/>
                <a:cs typeface="Trebuchet MS"/>
              </a:rPr>
              <a:t>      </a:t>
            </a:r>
            <a:r>
              <a:rPr lang="en-IN" sz="1450" spc="-30" dirty="0">
                <a:solidFill>
                  <a:srgbClr val="666666"/>
                </a:solidFill>
                <a:latin typeface="Trebuchet MS"/>
                <a:cs typeface="Trebuchet MS"/>
              </a:rPr>
              <a:t>print(“n is less than 1”);</a:t>
            </a:r>
            <a:r>
              <a:rPr lang="en-IN" sz="1450" spc="-25" dirty="0">
                <a:solidFill>
                  <a:srgbClr val="666666"/>
                </a:solidFill>
                <a:latin typeface="Trebuchet MS"/>
                <a:cs typeface="Trebuchet MS"/>
              </a:rPr>
              <a:t>    </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r>
              <a:rPr lang="en-IN" sz="1450" spc="-30" dirty="0">
                <a:solidFill>
                  <a:srgbClr val="666666"/>
                </a:solidFill>
                <a:latin typeface="Trebuchet MS"/>
                <a:cs typeface="Trebuchet MS"/>
              </a:rPr>
              <a:t>;</a:t>
            </a:r>
            <a:endParaRPr sz="1450" dirty="0">
              <a:latin typeface="Trebuchet MS"/>
              <a:cs typeface="Trebuchet MS"/>
            </a:endParaRPr>
          </a:p>
        </p:txBody>
      </p:sp>
      <p:sp>
        <p:nvSpPr>
          <p:cNvPr id="12" name="object 8">
            <a:extLst>
              <a:ext uri="{FF2B5EF4-FFF2-40B4-BE49-F238E27FC236}">
                <a16:creationId xmlns:a16="http://schemas.microsoft.com/office/drawing/2014/main" id="{EC0DC866-12FE-8F4C-8BCF-60CC0E213945}"/>
              </a:ext>
            </a:extLst>
          </p:cNvPr>
          <p:cNvSpPr txBox="1"/>
          <p:nvPr/>
        </p:nvSpPr>
        <p:spPr>
          <a:xfrm>
            <a:off x="5748384" y="1527827"/>
            <a:ext cx="1970550"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rgbClr val="009384"/>
                </a:solidFill>
                <a:latin typeface="Trebuchet MS"/>
                <a:cs typeface="Trebuchet MS"/>
              </a:rPr>
              <a:t>I</a:t>
            </a:r>
            <a:r>
              <a:rPr lang="en-IN" sz="1600" spc="-30" dirty="0">
                <a:solidFill>
                  <a:srgbClr val="009384"/>
                </a:solidFill>
                <a:latin typeface="Trebuchet MS"/>
                <a:cs typeface="Trebuchet MS"/>
              </a:rPr>
              <a:t>f-else structure</a:t>
            </a:r>
            <a:r>
              <a:rPr sz="1600" spc="-10" dirty="0">
                <a:solidFill>
                  <a:srgbClr val="009384"/>
                </a:solidFill>
                <a:latin typeface="Trebuchet MS"/>
                <a:cs typeface="Trebuchet MS"/>
              </a:rPr>
              <a:t>:</a:t>
            </a:r>
            <a:endParaRPr sz="1600" dirty="0">
              <a:latin typeface="Trebuchet MS"/>
              <a:cs typeface="Trebuchet MS"/>
            </a:endParaRPr>
          </a:p>
        </p:txBody>
      </p:sp>
      <p:sp>
        <p:nvSpPr>
          <p:cNvPr id="14" name="object 3">
            <a:extLst>
              <a:ext uri="{FF2B5EF4-FFF2-40B4-BE49-F238E27FC236}">
                <a16:creationId xmlns:a16="http://schemas.microsoft.com/office/drawing/2014/main" id="{8D3AEACD-2DC1-C9BD-762E-56EE3F382A4E}"/>
              </a:ext>
            </a:extLst>
          </p:cNvPr>
          <p:cNvSpPr txBox="1"/>
          <p:nvPr/>
        </p:nvSpPr>
        <p:spPr>
          <a:xfrm>
            <a:off x="385998" y="3182473"/>
            <a:ext cx="2433401"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in range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in range(10)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15" name="object 3">
            <a:extLst>
              <a:ext uri="{FF2B5EF4-FFF2-40B4-BE49-F238E27FC236}">
                <a16:creationId xmlns:a16="http://schemas.microsoft.com/office/drawing/2014/main" id="{B64CE403-F6C1-5C5C-5AE4-D3658D465CB2}"/>
              </a:ext>
            </a:extLst>
          </p:cNvPr>
          <p:cNvSpPr txBox="1"/>
          <p:nvPr/>
        </p:nvSpPr>
        <p:spPr>
          <a:xfrm>
            <a:off x="3124202" y="1561149"/>
            <a:ext cx="2198451" cy="1669688"/>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While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while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&lt;= 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i =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2;</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cxnSp>
        <p:nvCxnSpPr>
          <p:cNvPr id="21" name="Straight Connector 20">
            <a:extLst>
              <a:ext uri="{FF2B5EF4-FFF2-40B4-BE49-F238E27FC236}">
                <a16:creationId xmlns:a16="http://schemas.microsoft.com/office/drawing/2014/main" id="{1C0ABE73-7084-1A8B-7B2E-48A8B490143C}"/>
              </a:ext>
            </a:extLst>
          </p:cNvPr>
          <p:cNvCxnSpPr/>
          <p:nvPr/>
        </p:nvCxnSpPr>
        <p:spPr>
          <a:xfrm>
            <a:off x="2971800" y="1657350"/>
            <a:ext cx="0" cy="2743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8F091E6-5295-A361-C634-E539E50FF403}"/>
              </a:ext>
            </a:extLst>
          </p:cNvPr>
          <p:cNvCxnSpPr/>
          <p:nvPr/>
        </p:nvCxnSpPr>
        <p:spPr>
          <a:xfrm>
            <a:off x="5410200" y="1657350"/>
            <a:ext cx="0" cy="2743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80" dirty="0"/>
              <a:t>Flowchart:</a:t>
            </a:r>
            <a:endParaRPr sz="2800" dirty="0"/>
          </a:p>
        </p:txBody>
      </p:sp>
      <p:sp>
        <p:nvSpPr>
          <p:cNvPr id="16" name="Rectangle 15">
            <a:extLst>
              <a:ext uri="{FF2B5EF4-FFF2-40B4-BE49-F238E27FC236}">
                <a16:creationId xmlns:a16="http://schemas.microsoft.com/office/drawing/2014/main" id="{4FCDC3B5-B5EF-413D-A66F-BB58DCB412D0}"/>
              </a:ext>
            </a:extLst>
          </p:cNvPr>
          <p:cNvSpPr/>
          <p:nvPr/>
        </p:nvSpPr>
        <p:spPr>
          <a:xfrm>
            <a:off x="0" y="-38100"/>
            <a:ext cx="9144000" cy="13906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1724B6-BA48-4550-A668-3308381C438A}"/>
              </a:ext>
            </a:extLst>
          </p:cNvPr>
          <p:cNvSpPr txBox="1"/>
          <p:nvPr/>
        </p:nvSpPr>
        <p:spPr>
          <a:xfrm>
            <a:off x="152400" y="630657"/>
            <a:ext cx="4953000" cy="523220"/>
          </a:xfrm>
          <a:prstGeom prst="rect">
            <a:avLst/>
          </a:prstGeom>
          <a:noFill/>
        </p:spPr>
        <p:txBody>
          <a:bodyPr wrap="square" rtlCol="0">
            <a:spAutoFit/>
          </a:bodyPr>
          <a:lstStyle/>
          <a:p>
            <a:r>
              <a:rPr lang="en-US" sz="2800" spc="180" dirty="0"/>
              <a:t>Flowchart:</a:t>
            </a:r>
            <a:endParaRPr lang="en-US" sz="2800" dirty="0"/>
          </a:p>
        </p:txBody>
      </p:sp>
      <p:graphicFrame>
        <p:nvGraphicFramePr>
          <p:cNvPr id="21" name="Diagram 20">
            <a:extLst>
              <a:ext uri="{FF2B5EF4-FFF2-40B4-BE49-F238E27FC236}">
                <a16:creationId xmlns:a16="http://schemas.microsoft.com/office/drawing/2014/main" id="{A8DB0017-4A4D-3490-A33E-ED05C652B8D9}"/>
              </a:ext>
            </a:extLst>
          </p:cNvPr>
          <p:cNvGraphicFramePr/>
          <p:nvPr>
            <p:extLst>
              <p:ext uri="{D42A27DB-BD31-4B8C-83A1-F6EECF244321}">
                <p14:modId xmlns:p14="http://schemas.microsoft.com/office/powerpoint/2010/main" val="3656836356"/>
              </p:ext>
            </p:extLst>
          </p:nvPr>
        </p:nvGraphicFramePr>
        <p:xfrm>
          <a:off x="1371600" y="1403737"/>
          <a:ext cx="6096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50" dirty="0"/>
              <a:t>Grammar</a:t>
            </a:r>
            <a:endParaRPr sz="2800" dirty="0"/>
          </a:p>
        </p:txBody>
      </p:sp>
      <p:sp>
        <p:nvSpPr>
          <p:cNvPr id="3" name="object 3"/>
          <p:cNvSpPr txBox="1"/>
          <p:nvPr/>
        </p:nvSpPr>
        <p:spPr>
          <a:xfrm>
            <a:off x="384725" y="1572121"/>
            <a:ext cx="3771265" cy="212879"/>
          </a:xfrm>
          <a:prstGeom prst="rect">
            <a:avLst/>
          </a:prstGeom>
        </p:spPr>
        <p:txBody>
          <a:bodyPr vert="horz" wrap="square" lIns="0" tIns="12700" rIns="0" bIns="0" rtlCol="0">
            <a:spAutoFit/>
          </a:bodyPr>
          <a:lstStyle/>
          <a:p>
            <a:pPr marL="12700">
              <a:lnSpc>
                <a:spcPct val="100000"/>
              </a:lnSpc>
              <a:spcBef>
                <a:spcPts val="100"/>
              </a:spcBef>
            </a:pPr>
            <a:r>
              <a:rPr sz="1300" b="1" spc="-40" dirty="0">
                <a:solidFill>
                  <a:srgbClr val="666666"/>
                </a:solidFill>
                <a:latin typeface="Trebuchet MS"/>
                <a:cs typeface="Trebuchet MS"/>
              </a:rPr>
              <a:t>The</a:t>
            </a:r>
            <a:r>
              <a:rPr sz="1300" b="1" spc="-60" dirty="0">
                <a:solidFill>
                  <a:srgbClr val="666666"/>
                </a:solidFill>
                <a:latin typeface="Trebuchet MS"/>
                <a:cs typeface="Trebuchet MS"/>
              </a:rPr>
              <a:t> </a:t>
            </a:r>
            <a:r>
              <a:rPr sz="1300" b="1" dirty="0">
                <a:solidFill>
                  <a:srgbClr val="666666"/>
                </a:solidFill>
                <a:latin typeface="Trebuchet MS"/>
                <a:cs typeface="Trebuchet MS"/>
              </a:rPr>
              <a:t>basic</a:t>
            </a:r>
            <a:r>
              <a:rPr sz="1300" b="1" spc="-55" dirty="0">
                <a:solidFill>
                  <a:srgbClr val="666666"/>
                </a:solidFill>
                <a:latin typeface="Trebuchet MS"/>
                <a:cs typeface="Trebuchet MS"/>
              </a:rPr>
              <a:t> </a:t>
            </a:r>
            <a:r>
              <a:rPr sz="1300" b="1" spc="-50" dirty="0">
                <a:solidFill>
                  <a:srgbClr val="666666"/>
                </a:solidFill>
                <a:latin typeface="Trebuchet MS"/>
                <a:cs typeface="Trebuchet MS"/>
              </a:rPr>
              <a:t>structure</a:t>
            </a:r>
            <a:r>
              <a:rPr sz="1300" b="1" spc="-55" dirty="0">
                <a:solidFill>
                  <a:srgbClr val="666666"/>
                </a:solidFill>
                <a:latin typeface="Trebuchet MS"/>
                <a:cs typeface="Trebuchet MS"/>
              </a:rPr>
              <a:t> </a:t>
            </a:r>
            <a:r>
              <a:rPr sz="1300" b="1" spc="-10" dirty="0">
                <a:solidFill>
                  <a:srgbClr val="666666"/>
                </a:solidFill>
                <a:latin typeface="Trebuchet MS"/>
                <a:cs typeface="Trebuchet MS"/>
              </a:rPr>
              <a:t>of</a:t>
            </a:r>
            <a:r>
              <a:rPr sz="1300" b="1" spc="-55" dirty="0">
                <a:solidFill>
                  <a:srgbClr val="666666"/>
                </a:solidFill>
                <a:latin typeface="Trebuchet MS"/>
                <a:cs typeface="Trebuchet MS"/>
              </a:rPr>
              <a:t> </a:t>
            </a:r>
            <a:r>
              <a:rPr lang="en-IN" sz="1300" b="1" spc="-45" dirty="0">
                <a:solidFill>
                  <a:srgbClr val="666666"/>
                </a:solidFill>
                <a:latin typeface="Trebuchet MS"/>
                <a:cs typeface="Trebuchet MS"/>
              </a:rPr>
              <a:t>the </a:t>
            </a:r>
            <a:r>
              <a:rPr sz="1300" b="1" spc="-20" dirty="0">
                <a:solidFill>
                  <a:srgbClr val="666666"/>
                </a:solidFill>
                <a:latin typeface="Trebuchet MS"/>
                <a:cs typeface="Trebuchet MS"/>
              </a:rPr>
              <a:t>grammar</a:t>
            </a:r>
            <a:r>
              <a:rPr lang="en-IN" sz="1300" b="1" spc="-55" dirty="0">
                <a:solidFill>
                  <a:srgbClr val="666666"/>
                </a:solidFill>
                <a:latin typeface="Trebuchet MS"/>
                <a:cs typeface="Trebuchet MS"/>
              </a:rPr>
              <a:t> </a:t>
            </a:r>
            <a:r>
              <a:rPr sz="1300" b="1" spc="-10" dirty="0">
                <a:solidFill>
                  <a:srgbClr val="666666"/>
                </a:solidFill>
                <a:latin typeface="Trebuchet MS"/>
                <a:cs typeface="Trebuchet MS"/>
              </a:rPr>
              <a:t>:</a:t>
            </a:r>
            <a:endParaRPr sz="1300" dirty="0">
              <a:latin typeface="Trebuchet MS"/>
              <a:cs typeface="Trebuchet MS"/>
            </a:endParaRPr>
          </a:p>
        </p:txBody>
      </p:sp>
      <p:sp>
        <p:nvSpPr>
          <p:cNvPr id="7" name="object 7"/>
          <p:cNvSpPr txBox="1"/>
          <p:nvPr/>
        </p:nvSpPr>
        <p:spPr>
          <a:xfrm>
            <a:off x="384724" y="1999787"/>
            <a:ext cx="7692476" cy="785151"/>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program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statement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OP_SEMICOLON statement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statement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print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expression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assignment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conditional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endParaRPr sz="1100" b="1" dirty="0">
              <a:solidFill>
                <a:srgbClr val="C00000"/>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0216187B-6EE0-4FAA-8654-64015CC97C56}"/>
              </a:ext>
            </a:extLst>
          </p:cNvPr>
          <p:cNvSpPr/>
          <p:nvPr/>
        </p:nvSpPr>
        <p:spPr>
          <a:xfrm>
            <a:off x="0" y="-38101"/>
            <a:ext cx="9144000" cy="141687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C808D9-C936-4EC9-B9A2-412558B89271}"/>
              </a:ext>
            </a:extLst>
          </p:cNvPr>
          <p:cNvSpPr txBox="1"/>
          <p:nvPr/>
        </p:nvSpPr>
        <p:spPr>
          <a:xfrm>
            <a:off x="0" y="701288"/>
            <a:ext cx="5181600" cy="523220"/>
          </a:xfrm>
          <a:prstGeom prst="rect">
            <a:avLst/>
          </a:prstGeom>
          <a:noFill/>
        </p:spPr>
        <p:txBody>
          <a:bodyPr wrap="square" rtlCol="0">
            <a:spAutoFit/>
          </a:bodyPr>
          <a:lstStyle/>
          <a:p>
            <a:r>
              <a:rPr lang="en-US" sz="2800" spc="250" dirty="0"/>
              <a:t>Grammar of the language</a:t>
            </a:r>
            <a:endParaRPr lang="en-US" sz="2800" dirty="0"/>
          </a:p>
        </p:txBody>
      </p:sp>
      <p:sp>
        <p:nvSpPr>
          <p:cNvPr id="13" name="object 7">
            <a:extLst>
              <a:ext uri="{FF2B5EF4-FFF2-40B4-BE49-F238E27FC236}">
                <a16:creationId xmlns:a16="http://schemas.microsoft.com/office/drawing/2014/main" id="{178C6661-0003-9554-45B4-22BC58364F39}"/>
              </a:ext>
            </a:extLst>
          </p:cNvPr>
          <p:cNvSpPr txBox="1"/>
          <p:nvPr/>
        </p:nvSpPr>
        <p:spPr>
          <a:xfrm>
            <a:off x="384724" y="2660481"/>
            <a:ext cx="8454476" cy="3448380"/>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latin typeface="Courier New"/>
                <a:cs typeface="Courier New"/>
              </a:rPr>
              <a:t>assignment : (</a:t>
            </a:r>
            <a:r>
              <a:rPr lang="en-US" sz="1100" b="1" dirty="0" err="1">
                <a:solidFill>
                  <a:srgbClr val="C00000"/>
                </a:solidFill>
                <a:latin typeface="Courier New"/>
                <a:cs typeface="Courier New"/>
              </a:rPr>
              <a:t>data_type</a:t>
            </a:r>
            <a:r>
              <a:rPr lang="en-US" sz="1100" b="1" dirty="0">
                <a:solidFill>
                  <a:srgbClr val="C00000"/>
                </a:solidFill>
                <a:latin typeface="Courier New"/>
                <a:cs typeface="Courier New"/>
              </a:rPr>
              <a:t>)? IDENTIFIER OP_ASSIGN (literal | expression);</a:t>
            </a:r>
            <a:r>
              <a:rPr lang="en-US" sz="1100" b="1" dirty="0">
                <a:solidFill>
                  <a:srgbClr val="980000"/>
                </a:solidFill>
                <a:latin typeface="Courier New"/>
                <a:cs typeface="Courier New"/>
              </a:rPr>
              <a:t>   </a:t>
            </a:r>
            <a:r>
              <a:rPr lang="en-US" sz="1100" b="1" dirty="0">
                <a:solidFill>
                  <a:schemeClr val="tx1"/>
                </a:solidFill>
                <a:latin typeface="Courier New"/>
                <a:cs typeface="Courier New"/>
              </a:rPr>
              <a:t>#</a:t>
            </a:r>
            <a:r>
              <a:rPr lang="en-US" sz="1100" b="1" i="1" dirty="0">
                <a:solidFill>
                  <a:schemeClr val="tx1"/>
                </a:solidFill>
                <a:latin typeface="Courier New"/>
                <a:cs typeface="Courier New"/>
              </a:rPr>
              <a:t>assignment statement definition</a:t>
            </a:r>
          </a:p>
          <a:p>
            <a:pPr marL="12700" marR="5080">
              <a:lnSpc>
                <a:spcPct val="114999"/>
              </a:lnSpc>
              <a:spcBef>
                <a:spcPts val="100"/>
              </a:spcBef>
            </a:pPr>
            <a:r>
              <a:rPr lang="en-US" sz="1100" b="1" dirty="0">
                <a:solidFill>
                  <a:srgbClr val="C00000"/>
                </a:solidFill>
                <a:latin typeface="Courier New"/>
                <a:cs typeface="Courier New"/>
              </a:rPr>
              <a:t>print: ‘print’’(‘</a:t>
            </a:r>
            <a:r>
              <a:rPr lang="en-US" sz="1100" b="1" dirty="0" err="1">
                <a:solidFill>
                  <a:srgbClr val="C00000"/>
                </a:solidFill>
                <a:latin typeface="Courier New"/>
                <a:cs typeface="Courier New"/>
              </a:rPr>
              <a:t>print_argument_list</a:t>
            </a:r>
            <a:r>
              <a:rPr lang="en-US" sz="1100" b="1" dirty="0">
                <a:solidFill>
                  <a:srgbClr val="C00000"/>
                </a:solidFill>
                <a:latin typeface="Courier New"/>
                <a:cs typeface="Courier New"/>
              </a:rPr>
              <a:t>’)’; </a:t>
            </a:r>
            <a:r>
              <a:rPr lang="en-US" sz="1100" b="1" i="1" dirty="0">
                <a:solidFill>
                  <a:schemeClr val="tx1"/>
                </a:solidFill>
                <a:latin typeface="Courier New"/>
                <a:cs typeface="Courier New"/>
              </a:rPr>
              <a:t>#Printing statement</a:t>
            </a:r>
            <a:endParaRPr lang="en-US" sz="1100" b="1" dirty="0">
              <a:solidFill>
                <a:schemeClr val="tx1"/>
              </a:solidFill>
              <a:latin typeface="Courier New"/>
              <a:cs typeface="Courier New"/>
            </a:endParaRPr>
          </a:p>
          <a:p>
            <a:pPr marL="12700" marR="5080">
              <a:lnSpc>
                <a:spcPct val="114999"/>
              </a:lnSpc>
              <a:spcBef>
                <a:spcPts val="100"/>
              </a:spcBef>
            </a:pP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br>
              <a:rPr lang="en-US" sz="1100" dirty="0"/>
            </a:br>
            <a:r>
              <a:rPr lang="en-US" sz="1100" b="1" dirty="0">
                <a:solidFill>
                  <a:srgbClr val="C00000"/>
                </a:solidFill>
                <a:effectLst/>
                <a:latin typeface="Courier New" panose="02070309020205020404" pitchFamily="49" charset="0"/>
                <a:cs typeface="Courier New" panose="02070309020205020404" pitchFamily="49" charset="0"/>
              </a:rPr>
              <a:t>conditional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'if'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'else'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i="1" dirty="0">
                <a:solidFill>
                  <a:schemeClr val="tx1"/>
                </a:solidFill>
                <a:latin typeface="Courier New"/>
                <a:cs typeface="Courier New"/>
              </a:rPr>
              <a:t>#condition</a:t>
            </a:r>
          </a:p>
          <a:p>
            <a:pPr marL="12700" marR="5080">
              <a:lnSpc>
                <a:spcPct val="114999"/>
              </a:lnSpc>
              <a:spcBef>
                <a:spcPts val="100"/>
              </a:spcBef>
            </a:pPr>
            <a:r>
              <a:rPr lang="en-US" sz="1100" b="1" i="1" dirty="0">
                <a:solidFill>
                  <a:schemeClr val="tx1"/>
                </a:solidFill>
                <a:latin typeface="Courier New"/>
                <a:cs typeface="Courier New"/>
              </a:rPr>
              <a:t>#Loop statements</a:t>
            </a:r>
            <a:endParaRPr lang="en-US" sz="1100" b="1" i="1" dirty="0">
              <a:solidFill>
                <a:srgbClr val="C00000"/>
              </a:solidFill>
              <a:latin typeface="Courier New" panose="02070309020205020404" pitchFamily="49" charset="0"/>
              <a:cs typeface="Courier New" panose="02070309020205020404" pitchFamily="49" charset="0"/>
            </a:endParaRPr>
          </a:p>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 </a:t>
            </a: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IDENTIFIER OP_ASSIGN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OP_SEMICOLON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OP_SEMICOLON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'while'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IDENTIFIER 'in' 'range' '(' range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r>
              <a:rPr lang="en-US" sz="1200" b="1" dirty="0">
                <a:solidFill>
                  <a:srgbClr val="980000"/>
                </a:solidFill>
                <a:latin typeface="Courier New"/>
                <a:cs typeface="Courier New"/>
              </a:rPr>
              <a:t> </a:t>
            </a:r>
            <a:endParaRPr lang="en-US" sz="12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3133422"/>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range</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 INTEGER_L</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OP_LOGICAL_OR</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OP_SMALLER_EQUALS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OP_ADD</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OP_SUB</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OP_MUL</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OP_DIV</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OP_PREDECESSOR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latin typeface="Courier New" panose="02070309020205020404" pitchFamily="49" charset="0"/>
                <a:cs typeface="Courier New" panose="02070309020205020404" pitchFamily="49" charset="0"/>
              </a:rPr>
              <a:t>                    ;</a:t>
            </a:r>
          </a:p>
          <a:p>
            <a:pPr marL="12700" marR="5080">
              <a:lnSpc>
                <a:spcPct val="114999"/>
              </a:lnSpc>
              <a:spcBef>
                <a:spcPts val="100"/>
              </a:spcBef>
            </a:pPr>
            <a:r>
              <a:rPr lang="en-US" sz="1100" b="1" dirty="0" err="1">
                <a:solidFill>
                  <a:srgbClr val="C00000"/>
                </a:solidFill>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(OP_ADD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980000"/>
                </a:solidFill>
                <a:latin typeface="Courier New"/>
                <a:cs typeface="Courier New"/>
              </a:rPr>
              <a:t> </a:t>
            </a:r>
            <a:r>
              <a:rPr lang="en-US" sz="1100" b="1" i="1" dirty="0">
                <a:solidFill>
                  <a:schemeClr val="tx1"/>
                </a:solidFill>
                <a:latin typeface="Courier New"/>
                <a:cs typeface="Courier New"/>
              </a:rPr>
              <a:t>#String concatenation</a:t>
            </a:r>
            <a:br>
              <a:rPr lang="en-US" sz="1100" dirty="0"/>
            </a:br>
            <a:r>
              <a:rPr lang="en-US" sz="1100" b="1" dirty="0" err="1">
                <a:solidFill>
                  <a:srgbClr val="C00000"/>
                </a:solidFill>
                <a:effectLst/>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OP_TERNARY_TRUE expression OP_TERNARY_FALSE 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2355325"/>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err="1">
                <a:solidFill>
                  <a:srgbClr val="C00000"/>
                </a:solidFill>
                <a:effectLst/>
                <a:latin typeface="Courier New" panose="02070309020205020404" pitchFamily="49" charset="0"/>
                <a:cs typeface="Courier New" panose="02070309020205020404" pitchFamily="49" charset="0"/>
              </a:rPr>
              <a:t>boolean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INTEGER_L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DIGIT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STRING_L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DIGIT </a:t>
            </a:r>
            <a:r>
              <a:rPr lang="en-US" sz="1100" b="1" dirty="0">
                <a:solidFill>
                  <a:srgbClr val="C00000"/>
                </a:solidFill>
                <a:latin typeface="Courier New" panose="02070309020205020404" pitchFamily="49" charset="0"/>
                <a:cs typeface="Courier New" panose="02070309020205020404" pitchFamily="49" charset="0"/>
              </a:rPr>
              <a:t>: [0-9] | [1-9][0-9]+;</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'true'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'false'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ASSIGNMENT OPERATOR DEFINITION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OP_ASSIGN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27857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8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869</TotalTime>
  <Words>1989</Words>
  <Application>Microsoft Office PowerPoint</Application>
  <PresentationFormat>On-screen Show (16:9)</PresentationFormat>
  <Paragraphs>212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Courier New</vt:lpstr>
      <vt:lpstr>Trebuchet MS</vt:lpstr>
      <vt:lpstr>Wingdings</vt:lpstr>
      <vt:lpstr>Office Theme</vt:lpstr>
      <vt:lpstr>SER 502 - Final Project Presentation</vt:lpstr>
      <vt:lpstr>This language is designed by taking an inspiration from the Java  programming language.</vt:lpstr>
      <vt:lpstr>Key Features of Orange</vt:lpstr>
      <vt:lpstr>SYNTAX</vt:lpstr>
      <vt:lpstr>SYNTAX</vt:lpstr>
      <vt:lpstr>Flowchart:</vt:lpstr>
      <vt:lpstr>Grammar</vt:lpstr>
      <vt:lpstr>Grammar</vt:lpstr>
      <vt:lpstr>Grammar</vt:lpstr>
      <vt:lpstr>Grammar</vt:lpstr>
      <vt:lpstr>Grammar</vt:lpstr>
      <vt:lpstr>ANTLR stands for Another Tool For Language Recognition, which is a parser generator that takes in a grammar as input and produces source code as output. It is a versatile tool that can be used to read, process, execute, or translate structured text or binary files.</vt:lpstr>
      <vt:lpstr>Parse Tree</vt:lpstr>
      <vt:lpstr>Programming Language</vt:lpstr>
      <vt:lpstr>Data Structures</vt:lpstr>
      <vt:lpstr>The evaluation is done in the MyOrangeVisitor.java ﬁle</vt:lpstr>
      <vt:lpstr>Run Time Flow</vt:lpstr>
      <vt:lpstr>Run Time Flow (Continue)</vt:lpstr>
      <vt:lpstr>Sample Test Cases</vt:lpstr>
      <vt:lpstr>Sample Test Cases</vt:lpstr>
      <vt:lpstr>Sample Test Cases</vt:lpstr>
      <vt:lpstr>Sample Test Cases</vt:lpstr>
      <vt:lpstr>Sample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SER502-Final PPT</dc:title>
  <dc:creator>Naheer Fatima</dc:creator>
  <cp:lastModifiedBy>Aakanksha Jain (Student)</cp:lastModifiedBy>
  <cp:revision>34</cp:revision>
  <dcterms:created xsi:type="dcterms:W3CDTF">2023-04-26T23:41:03Z</dcterms:created>
  <dcterms:modified xsi:type="dcterms:W3CDTF">2023-04-30T05:06:50Z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