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370" r:id="rId3"/>
    <p:sldId id="371" r:id="rId4"/>
    <p:sldId id="393" r:id="rId5"/>
    <p:sldId id="379" r:id="rId6"/>
    <p:sldId id="372" r:id="rId7"/>
    <p:sldId id="38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63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4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14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85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0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2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8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6563-AB78-44E9-8E08-9A32286E4AB4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FATEC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Laboratório de Programação Avançada PL/SQL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6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Criar Procedure</a:t>
            </a:r>
            <a:endParaRPr lang="pt-BR" altLang="pt-BR" sz="2400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dirty="0" smtClean="0"/>
              <a:t>Crie uma procedure capaz de alterar o salário dos empregados de um departamento.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smtClean="0"/>
              <a:t>Os parâmetros devem ser o código do departamento e o percentual de reajuste.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smtClean="0"/>
              <a:t>Antes de encerrar a procedure imprima as linhas alteradas.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832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Criar Função</a:t>
            </a:r>
            <a:endParaRPr lang="pt-BR" altLang="pt-BR" sz="2400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dirty="0" smtClean="0"/>
              <a:t>Criar uma função capaz de retornar o total de funcionários de um departamento.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smtClean="0"/>
              <a:t>Os parâmetros devem ser o nome do departamento.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smtClean="0"/>
              <a:t>O retorno é o total de funcionários localizados.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059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das rotinas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Execute a procedure e a função criadas </a:t>
            </a:r>
            <a:r>
              <a:rPr lang="pt-BR" dirty="0" smtClean="0"/>
              <a:t>em cada um dos </a:t>
            </a:r>
            <a:r>
              <a:rPr lang="pt-BR" dirty="0"/>
              <a:t>formatos </a:t>
            </a:r>
            <a:r>
              <a:rPr lang="pt-BR" dirty="0" smtClean="0"/>
              <a:t>abaixo:</a:t>
            </a:r>
          </a:p>
          <a:p>
            <a:pPr marL="0" indent="0">
              <a:buNone/>
            </a:pPr>
            <a:r>
              <a:rPr lang="pt-BR" b="1" dirty="0" smtClean="0"/>
              <a:t>Procedure:</a:t>
            </a:r>
          </a:p>
          <a:p>
            <a:pPr marL="0" indent="0">
              <a:buNone/>
            </a:pPr>
            <a:r>
              <a:rPr lang="pt-BR" b="1" dirty="0" smtClean="0"/>
              <a:t>Via SQLPLUS direto no </a:t>
            </a:r>
            <a:r>
              <a:rPr lang="pt-BR" b="1" dirty="0" err="1" smtClean="0"/>
              <a:t>prompt</a:t>
            </a: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Via SQLPLUS a partir de bloco anônimo com parâmetros nomeados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Function</a:t>
            </a:r>
            <a:r>
              <a:rPr lang="pt-BR" b="1" dirty="0" smtClean="0"/>
              <a:t>:</a:t>
            </a:r>
          </a:p>
          <a:p>
            <a:pPr marL="0" indent="0">
              <a:buNone/>
            </a:pPr>
            <a:r>
              <a:rPr lang="pt-BR" b="1" dirty="0"/>
              <a:t>Via SQLPLUS direto no </a:t>
            </a:r>
            <a:r>
              <a:rPr lang="pt-BR" b="1" dirty="0" err="1"/>
              <a:t>prompt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Via SQLPLUS a partir de bloco </a:t>
            </a:r>
            <a:r>
              <a:rPr lang="pt-BR" b="1" dirty="0" smtClean="0"/>
              <a:t>anônimo </a:t>
            </a:r>
            <a:r>
              <a:rPr lang="pt-BR" b="1" dirty="0"/>
              <a:t>com parâmetros nomeados</a:t>
            </a:r>
          </a:p>
          <a:p>
            <a:pPr marL="0" indent="0">
              <a:buNone/>
            </a:pPr>
            <a:r>
              <a:rPr lang="pt-BR" b="1" dirty="0" smtClean="0"/>
              <a:t>Via SQLPLUS com </a:t>
            </a:r>
            <a:r>
              <a:rPr lang="pt-BR" b="1" dirty="0" err="1" smtClean="0"/>
              <a:t>dbms_output</a:t>
            </a: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Via SQLPLUS com </a:t>
            </a:r>
            <a:r>
              <a:rPr lang="pt-BR" b="1" dirty="0" err="1" smtClean="0"/>
              <a:t>select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87204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das P &amp; F e sua Dependência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Exibir o status de compilação da procedure e a da função criadas</a:t>
            </a:r>
          </a:p>
          <a:p>
            <a:r>
              <a:rPr lang="pt-BR" dirty="0" smtClean="0"/>
              <a:t>Exibir a estrutura da procedure e da </a:t>
            </a:r>
            <a:r>
              <a:rPr lang="pt-BR" dirty="0" err="1" smtClean="0"/>
              <a:t>function</a:t>
            </a:r>
            <a:r>
              <a:rPr lang="pt-BR" dirty="0" smtClean="0"/>
              <a:t> via </a:t>
            </a:r>
            <a:r>
              <a:rPr lang="pt-BR" dirty="0" err="1" smtClean="0"/>
              <a:t>describe</a:t>
            </a:r>
            <a:endParaRPr lang="pt-BR" dirty="0" smtClean="0"/>
          </a:p>
          <a:p>
            <a:r>
              <a:rPr lang="pt-BR" dirty="0" smtClean="0"/>
              <a:t>Obtenha a dependência existente na procedure e </a:t>
            </a:r>
            <a:r>
              <a:rPr lang="pt-BR" dirty="0" err="1" smtClean="0"/>
              <a:t>function</a:t>
            </a:r>
            <a:r>
              <a:rPr lang="pt-BR" dirty="0" smtClean="0"/>
              <a:t> criadas via os métodos a seguir:</a:t>
            </a:r>
          </a:p>
          <a:p>
            <a:pPr lvl="1"/>
            <a:r>
              <a:rPr lang="pt-BR" dirty="0" smtClean="0"/>
              <a:t>Via </a:t>
            </a:r>
            <a:r>
              <a:rPr lang="pt-BR" dirty="0" err="1" smtClean="0"/>
              <a:t>user_dependencies</a:t>
            </a:r>
            <a:endParaRPr lang="pt-BR" dirty="0" smtClean="0"/>
          </a:p>
          <a:p>
            <a:pPr lvl="1"/>
            <a:r>
              <a:rPr lang="pt-BR" dirty="0" smtClean="0"/>
              <a:t>Via </a:t>
            </a:r>
            <a:r>
              <a:rPr lang="pt-BR" dirty="0" err="1" smtClean="0"/>
              <a:t>deptree</a:t>
            </a:r>
            <a:endParaRPr lang="pt-BR" dirty="0" smtClean="0"/>
          </a:p>
          <a:p>
            <a:r>
              <a:rPr lang="pt-BR" dirty="0" smtClean="0"/>
              <a:t>Alterar a estrutura de uma das tabelas acessadas pela procedure ou </a:t>
            </a:r>
            <a:r>
              <a:rPr lang="pt-BR" dirty="0" err="1" smtClean="0"/>
              <a:t>function</a:t>
            </a:r>
            <a:r>
              <a:rPr lang="pt-BR" dirty="0" smtClean="0"/>
              <a:t> e exibir o status dela após a alteração.</a:t>
            </a:r>
          </a:p>
        </p:txBody>
      </p:sp>
    </p:spTree>
    <p:extLst>
      <p:ext uri="{BB962C8B-B14F-4D97-AF65-F5344CB8AC3E}">
        <p14:creationId xmlns:p14="http://schemas.microsoft.com/office/powerpoint/2010/main" val="219832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altLang="pt-BR" dirty="0" smtClean="0"/>
              <a:t>Criar </a:t>
            </a:r>
            <a:r>
              <a:rPr lang="pt-BR" altLang="pt-BR" dirty="0" err="1" smtClean="0"/>
              <a:t>Package</a:t>
            </a:r>
            <a:endParaRPr lang="pt-BR" altLang="pt-BR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 smtClean="0"/>
              <a:t>Criar uma </a:t>
            </a:r>
            <a:r>
              <a:rPr lang="pt-BR" altLang="pt-BR" dirty="0" err="1" smtClean="0"/>
              <a:t>package</a:t>
            </a:r>
            <a:r>
              <a:rPr lang="pt-BR" altLang="pt-BR" dirty="0" smtClean="0"/>
              <a:t> contendo a procedure e a </a:t>
            </a:r>
            <a:r>
              <a:rPr lang="pt-BR" altLang="pt-BR" dirty="0" err="1" smtClean="0"/>
              <a:t>function</a:t>
            </a:r>
            <a:r>
              <a:rPr lang="pt-BR" altLang="pt-BR" dirty="0" smtClean="0"/>
              <a:t> criadas, mantendo-as de forma pública para serem executadas de maneira externa.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22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altLang="pt-BR" dirty="0" smtClean="0"/>
              <a:t>Triggers</a:t>
            </a:r>
            <a:endParaRPr lang="pt-BR" altLang="pt-BR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 smtClean="0"/>
              <a:t>Criar um trigger para a tabela </a:t>
            </a:r>
            <a:r>
              <a:rPr lang="pt-BR" altLang="pt-BR" dirty="0" err="1" smtClean="0"/>
              <a:t>hr.employees</a:t>
            </a:r>
            <a:r>
              <a:rPr lang="pt-BR" altLang="pt-BR" dirty="0" smtClean="0"/>
              <a:t> que verifique:</a:t>
            </a:r>
          </a:p>
          <a:p>
            <a:pPr lvl="1"/>
            <a:r>
              <a:rPr lang="pt-BR" altLang="pt-BR" dirty="0" smtClean="0"/>
              <a:t>Caso o código do departamento do empregado não seja informado no </a:t>
            </a:r>
            <a:r>
              <a:rPr lang="pt-BR" altLang="pt-BR" dirty="0" err="1" smtClean="0"/>
              <a:t>insert</a:t>
            </a:r>
            <a:r>
              <a:rPr lang="pt-BR" altLang="pt-BR" dirty="0" smtClean="0"/>
              <a:t> ou caso ele não exista na tabela </a:t>
            </a:r>
            <a:r>
              <a:rPr lang="pt-BR" altLang="pt-BR" smtClean="0"/>
              <a:t>hr.departments</a:t>
            </a:r>
            <a:r>
              <a:rPr lang="pt-BR" altLang="pt-BR" dirty="0" smtClean="0"/>
              <a:t>, atribuir a ele o valor padrão 20;</a:t>
            </a:r>
          </a:p>
        </p:txBody>
      </p:sp>
    </p:spTree>
    <p:extLst>
      <p:ext uri="{BB962C8B-B14F-4D97-AF65-F5344CB8AC3E}">
        <p14:creationId xmlns:p14="http://schemas.microsoft.com/office/powerpoint/2010/main" val="1255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1326</TotalTime>
  <Words>273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Cacho</vt:lpstr>
      <vt:lpstr>FATEC</vt:lpstr>
      <vt:lpstr>Criar Procedure</vt:lpstr>
      <vt:lpstr>Criar Função</vt:lpstr>
      <vt:lpstr>Execução das rotinas</vt:lpstr>
      <vt:lpstr>Gestão das P &amp; F e sua Dependência</vt:lpstr>
      <vt:lpstr>Criar Package</vt:lpstr>
      <vt:lpstr>Triggers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&amp; FITEC ORACLE PLSQL</dc:title>
  <dc:creator>calgarcia@gmail.com</dc:creator>
  <cp:lastModifiedBy>Aluno</cp:lastModifiedBy>
  <cp:revision>121</cp:revision>
  <dcterms:created xsi:type="dcterms:W3CDTF">2015-07-20T16:44:03Z</dcterms:created>
  <dcterms:modified xsi:type="dcterms:W3CDTF">2018-06-07T22:34:32Z</dcterms:modified>
</cp:coreProperties>
</file>