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417" r:id="rId2"/>
    <p:sldId id="418" r:id="rId3"/>
    <p:sldId id="419" r:id="rId4"/>
    <p:sldId id="420" r:id="rId5"/>
    <p:sldId id="393" r:id="rId6"/>
    <p:sldId id="39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SubTypes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maneira de restringir as características dos tipos nativos do Oracle;</a:t>
            </a:r>
          </a:p>
          <a:p>
            <a:r>
              <a:rPr lang="pt-BR" dirty="0"/>
              <a:t>Todo </a:t>
            </a:r>
            <a:r>
              <a:rPr lang="pt-BR" dirty="0" err="1"/>
              <a:t>subtype</a:t>
            </a:r>
            <a:r>
              <a:rPr lang="pt-BR" dirty="0"/>
              <a:t> nasce a partir de um tipo existente;</a:t>
            </a:r>
          </a:p>
          <a:p>
            <a:r>
              <a:rPr lang="pt-BR" dirty="0"/>
              <a:t>Permite criar validações;</a:t>
            </a:r>
          </a:p>
          <a:p>
            <a:r>
              <a:rPr lang="pt-BR" dirty="0"/>
              <a:t>Os subtipos são intercambiáveis com os seus tipos nativos;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3837159"/>
            <a:ext cx="8905299" cy="28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216446" cy="25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</a:t>
            </a:r>
            <a:r>
              <a:rPr lang="pt-BR" dirty="0" err="1"/>
              <a:t>subtypes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123034" cy="654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76" y="3481322"/>
            <a:ext cx="8159298" cy="30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7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subtypes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3" y="1837225"/>
            <a:ext cx="8480945" cy="46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Deterministic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DETERMINISTIC: os parâmetros e resultados da função são colocados em cache a cada primeira execução e retornados num tempo menor nas próximas execuções;</a:t>
            </a:r>
          </a:p>
          <a:p>
            <a:r>
              <a:rPr lang="en-US" dirty="0"/>
              <a:t>CREATE OR REPLACE FUNCTION </a:t>
            </a:r>
            <a:r>
              <a:rPr lang="en-US" dirty="0" err="1"/>
              <a:t>nome_procedure</a:t>
            </a:r>
            <a:r>
              <a:rPr lang="en-US" dirty="0"/>
              <a:t>(</a:t>
            </a:r>
            <a:r>
              <a:rPr lang="en-US" dirty="0" err="1"/>
              <a:t>parametros</a:t>
            </a:r>
            <a:r>
              <a:rPr lang="en-US" dirty="0"/>
              <a:t>)</a:t>
            </a:r>
          </a:p>
          <a:p>
            <a:r>
              <a:rPr lang="pt-BR" dirty="0"/>
              <a:t>RETURN  </a:t>
            </a:r>
            <a:r>
              <a:rPr lang="pt-BR" dirty="0" err="1"/>
              <a:t>tipo_retorno</a:t>
            </a:r>
            <a:endParaRPr lang="pt-BR" dirty="0"/>
          </a:p>
          <a:p>
            <a:r>
              <a:rPr lang="pt-BR" dirty="0"/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39556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Rotina dentro de rotina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Em PL/SQL é possível criar rotinas dentro de outras na sessão de declaração;</a:t>
            </a:r>
          </a:p>
          <a:p>
            <a:r>
              <a:rPr lang="pt-BR" dirty="0"/>
              <a:t>Essa uma forma de tornar as rotinas privadas e manter o código organizado;</a:t>
            </a:r>
          </a:p>
          <a:p>
            <a:r>
              <a:rPr lang="pt-BR" dirty="0"/>
              <a:t>CREATE OR REPLACE PROCEDURE &lt;NOME&gt; as</a:t>
            </a:r>
          </a:p>
          <a:p>
            <a:r>
              <a:rPr lang="pt-BR" dirty="0"/>
              <a:t>FUNCTION NOME</a:t>
            </a:r>
          </a:p>
          <a:p>
            <a:pPr lvl="1"/>
            <a:r>
              <a:rPr lang="pt-BR" dirty="0"/>
              <a:t>BEGIN</a:t>
            </a:r>
          </a:p>
          <a:p>
            <a:pPr lvl="2"/>
            <a:r>
              <a:rPr lang="pt-BR" dirty="0"/>
              <a:t>Comandos da rotina interna</a:t>
            </a:r>
          </a:p>
          <a:p>
            <a:pPr lvl="1"/>
            <a:r>
              <a:rPr lang="pt-BR" dirty="0"/>
              <a:t>END;</a:t>
            </a:r>
          </a:p>
          <a:p>
            <a:r>
              <a:rPr lang="pt-BR" dirty="0"/>
              <a:t>BEGIN</a:t>
            </a:r>
          </a:p>
          <a:p>
            <a:pPr lvl="1"/>
            <a:r>
              <a:rPr lang="pt-BR" dirty="0"/>
              <a:t>Comandos da rotina externa</a:t>
            </a:r>
          </a:p>
          <a:p>
            <a:r>
              <a:rPr lang="pt-BR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9551539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1565</TotalTime>
  <Words>145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Utilizando SubTypes</vt:lpstr>
      <vt:lpstr>Benefícios</vt:lpstr>
      <vt:lpstr>Declaração de subtypes</vt:lpstr>
      <vt:lpstr>Utilizando subtypes</vt:lpstr>
      <vt:lpstr>Function Deterministic</vt:lpstr>
      <vt:lpstr>Rotina dentro de rotina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&amp; FITEC ORACLE PLSQL</dc:title>
  <dc:creator>calgarcia@gmail.com</dc:creator>
  <cp:lastModifiedBy>Rafael Patrício de Souza</cp:lastModifiedBy>
  <cp:revision>131</cp:revision>
  <dcterms:created xsi:type="dcterms:W3CDTF">2015-07-20T16:44:03Z</dcterms:created>
  <dcterms:modified xsi:type="dcterms:W3CDTF">2020-06-04T23:28:45Z</dcterms:modified>
</cp:coreProperties>
</file>