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EB2C-D20D-41C7-880A-BFCAB64BA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35BA1-9363-413B-9A2B-A137060CE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8F4F-9B73-44C6-A377-FE03F7C1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FB73-2895-4A2F-B0CD-CCEC7E24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F69F2-6010-4FEF-B5FE-E92BC7C3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FAD7-AF08-4785-9F67-A188E25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7DC52-6907-44F9-AADB-AF619B485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1A57-9F35-4EF4-A584-A3197F39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DCF32-4868-467B-A7FB-6D1DA9C9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25169-85F8-4A6E-A745-10280E8F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3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7A59D-B38A-4F27-A6B2-62050F2C6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1C18D-7B28-4683-B6A4-52B4750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D3E0E-E28A-433D-834E-CB6010FF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94D1-93C5-4C00-B04F-E6ADFBA3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2429-9338-49CE-BF6C-370BD5B2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60B9-4711-45C9-9F0F-F8FEAC5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112A-9247-404B-A50E-3994598F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C62E-AFB7-4AD5-B9F0-65F96CD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B6263-B610-44A9-851B-5C1D36BA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2F04-3ED3-4284-BE2E-B6B03947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0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92C9-4521-4BFE-91D7-B868D667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56E15-9733-4127-9DEA-0E25BD002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AC520-3B39-411D-87D4-196DE05D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5DDD-BAAF-4EBD-B35C-4F61E07D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1540-5F65-4FF5-A67C-7EE5F7EA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1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62CA-2FA9-402C-B950-16E28D24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F638-575A-4EEF-BD2E-8623988C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45066-C90D-4F23-939D-2661A844A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0CA34-6016-4186-AE6A-68E0D3C5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D1BFA-2C3D-43D8-AF2A-DCA4AC50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60D61-962B-49A5-80C0-EE1299AE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9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6578-A781-415E-9F52-35A58FC2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17707-3564-4330-AEEE-CFE004D7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A4091-9AEA-44E5-A572-0878913D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C0DF2-37BB-49AB-B04D-4B398DA44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AD73E-E43A-4C61-9F14-661A778D6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2C6F0-7F82-4C98-BAC4-20E197A5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CB711-19DA-4BFE-B43F-384040B6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8B58-DDAC-4C2A-9E11-04EEBBE3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29C5-05CC-44CD-BEDA-AC37BF33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EE1E9-6D13-421F-90D4-6BDE3143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81B48-D78C-4453-9A1A-9B9B11D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87AD-054B-4014-B45E-7E00934E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5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63666-21DD-42CC-973F-5C7AF1D0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B7348-DCA8-4F89-BC6A-A5A10C6E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53D97-B84E-4528-B0F7-8FFC5C43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3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65CE-D9E3-4D57-BF11-AC925046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8C71-65F3-4963-B53C-16EE8991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CF27E-A5E3-4DC7-8807-6EFAF230D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0854C-47F9-4F10-ACCC-AA63A857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D8D82-E693-466E-B258-A076AD30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EFF2E-8166-4A67-BB7A-F14EFD65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6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9C1C-6D01-42B1-96FD-D0DADAB2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21088-BF35-4784-9D31-68BAEE363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0EA6A-0D40-40A9-9852-62575294D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7B931-DE0D-46C4-A30F-AEA27077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E971A-B706-40AE-8D95-E3C733A4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8079C-1C7F-429F-B4D7-383ACA6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1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5EFBD-356A-41FA-B61B-18E5EB5B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6DFF8-6193-4EC9-A30D-EB07ED7C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DC493-C48A-429C-88AF-CE72AA943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B628D-BC99-46B8-888C-67AF5A27E5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E600-5A4C-4661-BFB8-56A486F4E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AE78-352F-46BC-AEFC-BC9724875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9361-8DCF-4E53-89F1-D1D76B0E0F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4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45F7-C34A-47F1-8088-947ABA710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PROJETO DE PROGRAMAÇÃO DE BANCO DE DADOS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2B631-55BE-4819-B3FD-9B0C2960F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7453"/>
            <a:ext cx="9144000" cy="1448264"/>
          </a:xfrm>
        </p:spPr>
        <p:txBody>
          <a:bodyPr/>
          <a:lstStyle/>
          <a:p>
            <a:r>
              <a:rPr lang="en-US" dirty="0"/>
              <a:t>Leonardo Lopes Nunes</a:t>
            </a:r>
          </a:p>
          <a:p>
            <a:r>
              <a:rPr lang="en-US" dirty="0"/>
              <a:t>Lucas José Povinske</a:t>
            </a:r>
          </a:p>
          <a:p>
            <a:r>
              <a:rPr lang="en-US" dirty="0"/>
              <a:t>Rafael Patricio</a:t>
            </a:r>
          </a:p>
        </p:txBody>
      </p:sp>
    </p:spTree>
    <p:extLst>
      <p:ext uri="{BB962C8B-B14F-4D97-AF65-F5344CB8AC3E}">
        <p14:creationId xmlns:p14="http://schemas.microsoft.com/office/powerpoint/2010/main" val="75567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6475-F753-46E8-B7EE-69443414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A LIVRARIA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357F-8FBE-4463-8792-2A88C8143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Lucas era alguém fascinado por livros, tanto que um dia decidiu abrir sua própria livraria. Para isso ele criou um sistema online em que são cadastrados: </a:t>
            </a:r>
            <a:r>
              <a:rPr lang="pt-BR" i="1" dirty="0"/>
              <a:t>o gênero, número de edição, gênero, ano de edição, ISBN, nome, e editora </a:t>
            </a:r>
            <a:r>
              <a:rPr lang="pt-BR" dirty="0"/>
              <a:t>dos livros. Os livros possuem exemplares, que são cadastrados informando suas</a:t>
            </a:r>
            <a:r>
              <a:rPr lang="pt-BR" i="1" dirty="0"/>
              <a:t> páginas, acabamento, país e idioma</a:t>
            </a:r>
            <a:r>
              <a:rPr lang="pt-BR" dirty="0"/>
              <a:t>. Existe um fornecedor para os livros que são entregues a loja, e para eles é informado o seu </a:t>
            </a:r>
            <a:r>
              <a:rPr lang="pt-BR" i="1" dirty="0"/>
              <a:t>ID, nome, empresa, a quantidade de livros e o horário </a:t>
            </a:r>
            <a:r>
              <a:rPr lang="pt-BR" dirty="0"/>
              <a:t>para qual os livros foram enviados, para melhor catalogar o que há em estoque. Para cada autor que escreve o livro, o sistema possui seu </a:t>
            </a:r>
            <a:r>
              <a:rPr lang="pt-BR" i="1" dirty="0"/>
              <a:t>nome e nacionalidade</a:t>
            </a:r>
            <a:r>
              <a:rPr lang="pt-B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0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6475-F753-46E8-B7EE-69443414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A LIVRARIA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357F-8FBE-4463-8792-2A88C8143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que a loja do Lucas fique mais organizada, ele mantém um histórico das vendas de cada livro, informando o </a:t>
            </a:r>
            <a:r>
              <a:rPr lang="pt-BR" i="1" dirty="0"/>
              <a:t>preço do livro </a:t>
            </a:r>
            <a:r>
              <a:rPr lang="pt-BR" dirty="0"/>
              <a:t>e </a:t>
            </a:r>
            <a:r>
              <a:rPr lang="pt-BR" i="1" dirty="0"/>
              <a:t>sua data/hora</a:t>
            </a:r>
            <a:r>
              <a:rPr lang="pt-BR" dirty="0"/>
              <a:t>. Para as pessoas que adentram a loja ou compram online, existe um cadastro de cliente se ela comprou algo, e também existe o cadastro dos funcionários da loja. Independente se forem clientes ou funcionários, é preciso do </a:t>
            </a:r>
            <a:r>
              <a:rPr lang="pt-BR" i="1" dirty="0"/>
              <a:t>CPF, nome </a:t>
            </a:r>
            <a:r>
              <a:rPr lang="pt-BR" dirty="0"/>
              <a:t>e, para contato posterior</a:t>
            </a:r>
            <a:r>
              <a:rPr lang="pt-BR" i="1" dirty="0"/>
              <a:t>, email e telefones.</a:t>
            </a:r>
            <a:r>
              <a:rPr lang="pt-BR" dirty="0"/>
              <a:t> Para os Funcionários em específico, é necessário cadastrar seu </a:t>
            </a:r>
            <a:r>
              <a:rPr lang="pt-BR" i="1" dirty="0"/>
              <a:t>cargo e RE</a:t>
            </a:r>
            <a:r>
              <a:rPr lang="pt-BR" dirty="0"/>
              <a:t>, e para os Clientes a </a:t>
            </a:r>
            <a:r>
              <a:rPr lang="pt-BR" i="1" dirty="0"/>
              <a:t>Cidade, Estado, Bairro e Rua</a:t>
            </a:r>
            <a:r>
              <a:rPr lang="pt-BR" dirty="0"/>
              <a:t> para a entrega de livros caso seja realizada a compra online.Para qualquer venda solicitada por um cliente, um funcionário a realiza marcando a </a:t>
            </a:r>
            <a:r>
              <a:rPr lang="pt-BR" i="1" dirty="0"/>
              <a:t>ID da ordem e</a:t>
            </a:r>
            <a:r>
              <a:rPr lang="pt-BR" dirty="0"/>
              <a:t> a quantidade de livros e a data/hora da venda.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1441-05D5-43E3-AFD0-D5FDAD4C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690" y="462670"/>
            <a:ext cx="7644618" cy="7180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MODELO RELACIONAL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344A20-FCA5-48DC-BF48-6A1ABF05C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" y="1040080"/>
            <a:ext cx="11775651" cy="5117747"/>
          </a:xfrm>
        </p:spPr>
      </p:pic>
    </p:spTree>
    <p:extLst>
      <p:ext uri="{BB962C8B-B14F-4D97-AF65-F5344CB8AC3E}">
        <p14:creationId xmlns:p14="http://schemas.microsoft.com/office/powerpoint/2010/main" val="424993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455C-E503-4A78-9D91-4C296E6B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783" y="434385"/>
            <a:ext cx="5112434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MODELO LÓGICO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32C5F-8730-42E8-99F5-BB5D8403A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09" y="933177"/>
            <a:ext cx="9805181" cy="5357406"/>
          </a:xfrm>
        </p:spPr>
      </p:pic>
    </p:spTree>
    <p:extLst>
      <p:ext uri="{BB962C8B-B14F-4D97-AF65-F5344CB8AC3E}">
        <p14:creationId xmlns:p14="http://schemas.microsoft.com/office/powerpoint/2010/main" val="115547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455C-E503-4A78-9D91-4C296E6B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783" y="434385"/>
            <a:ext cx="5112434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MODELO LÓGICO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BC6919-8F02-4D73-A5EC-E1F926C4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2EF908-2F52-44B8-BC6A-2E66127A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84" y="1000124"/>
            <a:ext cx="9370231" cy="56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6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Continua…</a:t>
            </a:r>
            <a:br>
              <a:rPr lang="en-US" dirty="0"/>
            </a:br>
            <a:br>
              <a:rPr lang="en-US" sz="4400" dirty="0"/>
            </a:br>
            <a:r>
              <a:rPr lang="en-US" sz="4400" dirty="0"/>
              <a:t>MUITO OBRIGADO PELA ATENÇÃO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271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320</Words>
  <Application>Microsoft Office PowerPoint</Application>
  <PresentationFormat>Widescreen</PresentationFormat>
  <Paragraphs>12</Paragraphs>
  <Slides>7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PROJETO DE PROGRAMAÇÃO DE BANCO DE DADOS </vt:lpstr>
      <vt:lpstr>A LIVRARIA</vt:lpstr>
      <vt:lpstr>A LIVRARIA</vt:lpstr>
      <vt:lpstr>MODELO RELACIONAL </vt:lpstr>
      <vt:lpstr>MODELO LÓGICO</vt:lpstr>
      <vt:lpstr>MODELO LÓGICO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PROGRAMAÇÃO DE BANCO DE DADOS </dc:title>
  <dc:creator>Leonardo</dc:creator>
  <cp:lastModifiedBy>Rafael Patrício de Souza</cp:lastModifiedBy>
  <cp:revision>8</cp:revision>
  <dcterms:created xsi:type="dcterms:W3CDTF">2020-06-08T20:10:24Z</dcterms:created>
  <dcterms:modified xsi:type="dcterms:W3CDTF">2020-06-15T23:38:41Z</dcterms:modified>
</cp:coreProperties>
</file>