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3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0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0BD8-18FF-49A6-A912-AC2AC010E17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3EAD-5A0F-4BC2-8DF9-A05FDE6D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Inspector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9420" y="3602038"/>
            <a:ext cx="6778580" cy="1655762"/>
          </a:xfrm>
        </p:spPr>
        <p:txBody>
          <a:bodyPr/>
          <a:lstStyle/>
          <a:p>
            <a:pPr algn="l"/>
            <a:r>
              <a:rPr lang="en-US" dirty="0" smtClean="0"/>
              <a:t>User Name:   </a:t>
            </a:r>
          </a:p>
          <a:p>
            <a:pPr algn="l"/>
            <a:r>
              <a:rPr lang="en-US" dirty="0" smtClean="0"/>
              <a:t>Password: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89430" y="3631841"/>
            <a:ext cx="3013657" cy="334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2312" y="4108360"/>
            <a:ext cx="3000775" cy="3219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30366" y="167425"/>
            <a:ext cx="2395471" cy="29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Landing Page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93976" y="1930244"/>
            <a:ext cx="2343955" cy="7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81094" y="3848637"/>
            <a:ext cx="2343955" cy="7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1093" y="4789308"/>
            <a:ext cx="2343955" cy="7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93976" y="2870915"/>
            <a:ext cx="2343955" cy="7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30366" y="167425"/>
            <a:ext cx="2395471" cy="29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1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Property to search for: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30366" y="167425"/>
            <a:ext cx="2395471" cy="29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Search Property Page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3059" y="1880315"/>
            <a:ext cx="6619741" cy="3992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PROPERTY ADDRESS 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49780" y="2691684"/>
            <a:ext cx="2292439" cy="56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9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7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Property ID:</a:t>
            </a:r>
          </a:p>
          <a:p>
            <a:pPr marL="0" indent="0">
              <a:buNone/>
            </a:pPr>
            <a:r>
              <a:rPr lang="en-US" dirty="0" smtClean="0"/>
              <a:t>Inspector: </a:t>
            </a:r>
          </a:p>
          <a:p>
            <a:pPr marL="0" indent="0">
              <a:buNone/>
            </a:pPr>
            <a:r>
              <a:rPr lang="en-US" dirty="0" smtClean="0"/>
              <a:t>Inspection Date: </a:t>
            </a:r>
          </a:p>
          <a:p>
            <a:pPr marL="0" indent="0">
              <a:buNone/>
            </a:pPr>
            <a:r>
              <a:rPr lang="en-US" dirty="0" smtClean="0"/>
              <a:t>Budget Analysis Date:</a:t>
            </a:r>
          </a:p>
          <a:p>
            <a:pPr marL="0" indent="0">
              <a:buNone/>
            </a:pPr>
            <a:r>
              <a:rPr lang="en-US" dirty="0" smtClean="0"/>
              <a:t>Project Scope Date: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30366" y="167425"/>
            <a:ext cx="2395471" cy="29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Display Property Page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5915" y="772732"/>
            <a:ext cx="10187189" cy="553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ADDRESS DISPLAYED HERE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5915" y="4971245"/>
            <a:ext cx="2756079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PROPERTY </a:t>
            </a:r>
            <a:r>
              <a:rPr lang="en-US" dirty="0"/>
              <a:t>I</a:t>
            </a:r>
            <a:r>
              <a:rPr lang="en-US" dirty="0" smtClean="0"/>
              <a:t>NSPECTION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6242" y="4971244"/>
            <a:ext cx="2756079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PROPERTY BUDGET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54284" y="4971244"/>
            <a:ext cx="2756079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PROPERTY SCOPE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46242" y="5848551"/>
            <a:ext cx="2756079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PROPERTY BUDGET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54283" y="5848551"/>
            <a:ext cx="2756079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PROPERTY SCOPE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75020" y="1854557"/>
            <a:ext cx="5048518" cy="437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ID DISPLAYED – AUTO GENERATED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5020" y="2373267"/>
            <a:ext cx="5048518" cy="437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INSPECTOR NAME DISPLAYED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96367" y="2891977"/>
            <a:ext cx="5048518" cy="437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INSPECTION DATE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6367" y="3410687"/>
            <a:ext cx="5048518" cy="437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BUDGET ANALYSIS DATE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6367" y="3946557"/>
            <a:ext cx="5048518" cy="437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SCOPE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2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 PROPERTY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Property ID:</a:t>
            </a:r>
          </a:p>
          <a:p>
            <a:pPr marL="0" indent="0">
              <a:buNone/>
            </a:pPr>
            <a:r>
              <a:rPr lang="en-US" dirty="0" smtClean="0"/>
              <a:t>Street Address:</a:t>
            </a:r>
          </a:p>
          <a:p>
            <a:pPr marL="0" indent="0">
              <a:buNone/>
            </a:pPr>
            <a:r>
              <a:rPr lang="en-US" dirty="0" smtClean="0"/>
              <a:t>Apartment #:</a:t>
            </a:r>
          </a:p>
          <a:p>
            <a:pPr marL="0" indent="0">
              <a:buNone/>
            </a:pPr>
            <a:r>
              <a:rPr lang="en-US" dirty="0" smtClean="0"/>
              <a:t>City:</a:t>
            </a:r>
          </a:p>
          <a:p>
            <a:pPr marL="0" indent="0">
              <a:buNone/>
            </a:pPr>
            <a:r>
              <a:rPr lang="en-US" dirty="0" smtClean="0"/>
              <a:t>State:</a:t>
            </a:r>
          </a:p>
          <a:p>
            <a:pPr marL="0" indent="0">
              <a:buNone/>
            </a:pPr>
            <a:r>
              <a:rPr lang="en-US" dirty="0" smtClean="0"/>
              <a:t>Zip: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Inspector:</a:t>
            </a:r>
          </a:p>
          <a:p>
            <a:pPr marL="0" indent="0">
              <a:buNone/>
            </a:pPr>
            <a:r>
              <a:rPr lang="en-US" dirty="0" smtClean="0"/>
              <a:t>Date: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4152" y="167425"/>
            <a:ext cx="2691685" cy="321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 Property Insp Page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8659" y="1875509"/>
            <a:ext cx="7443989" cy="275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38652" y="2350621"/>
            <a:ext cx="7443989" cy="275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8653" y="2823892"/>
            <a:ext cx="7443989" cy="275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38654" y="3322227"/>
            <a:ext cx="7443989" cy="275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38655" y="3764659"/>
            <a:ext cx="7443989" cy="275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38656" y="4181298"/>
            <a:ext cx="7443989" cy="275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38657" y="5166509"/>
            <a:ext cx="7443989" cy="275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38658" y="5646872"/>
            <a:ext cx="7443989" cy="275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81093" y="6176964"/>
            <a:ext cx="1931831" cy="52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869"/>
            <a:ext cx="10515600" cy="789479"/>
          </a:xfrm>
        </p:spPr>
        <p:txBody>
          <a:bodyPr/>
          <a:lstStyle/>
          <a:p>
            <a:pPr algn="ctr"/>
            <a:r>
              <a:rPr lang="en-US" dirty="0" smtClean="0"/>
              <a:t>ADD PROPERTY INSPECTION: 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63" y="1120065"/>
            <a:ext cx="10515600" cy="5112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       PPD</a:t>
            </a:r>
          </a:p>
          <a:p>
            <a:pPr marL="0" indent="0">
              <a:buNone/>
            </a:pPr>
            <a:r>
              <a:rPr lang="en-US" sz="2000" dirty="0" smtClean="0"/>
              <a:t>       STORM</a:t>
            </a:r>
          </a:p>
          <a:p>
            <a:pPr marL="0" indent="0">
              <a:buNone/>
            </a:pPr>
            <a:r>
              <a:rPr lang="en-US" sz="2000" dirty="0" smtClean="0"/>
              <a:t>       MAILBOX</a:t>
            </a:r>
          </a:p>
          <a:p>
            <a:pPr marL="0" indent="0">
              <a:buNone/>
            </a:pPr>
            <a:r>
              <a:rPr lang="en-US" sz="2000" dirty="0" smtClean="0"/>
              <a:t>       NUMBERS</a:t>
            </a:r>
          </a:p>
          <a:p>
            <a:pPr marL="0" indent="0">
              <a:buNone/>
            </a:pPr>
            <a:r>
              <a:rPr lang="en-US" sz="2000" dirty="0" smtClean="0"/>
              <a:t>       SCREENS</a:t>
            </a:r>
          </a:p>
          <a:p>
            <a:pPr marL="0" indent="0">
              <a:buNone/>
            </a:pPr>
            <a:r>
              <a:rPr lang="en-US" sz="2000" dirty="0" smtClean="0"/>
              <a:t>       LIGHT</a:t>
            </a:r>
          </a:p>
          <a:p>
            <a:pPr marL="0" indent="0">
              <a:buNone/>
            </a:pPr>
            <a:r>
              <a:rPr lang="en-US" sz="2000" dirty="0" smtClean="0"/>
              <a:t>       LIGHT POLE</a:t>
            </a:r>
          </a:p>
          <a:p>
            <a:pPr marL="0" indent="0">
              <a:buNone/>
            </a:pPr>
            <a:r>
              <a:rPr lang="en-US" sz="2000" dirty="0" smtClean="0"/>
              <a:t>       PORCH PAINT</a:t>
            </a:r>
          </a:p>
          <a:p>
            <a:pPr marL="0" indent="0">
              <a:buNone/>
            </a:pPr>
            <a:r>
              <a:rPr lang="en-US" sz="2000" dirty="0" smtClean="0"/>
              <a:t>       RAILINGS</a:t>
            </a:r>
          </a:p>
          <a:p>
            <a:pPr marL="0" indent="0">
              <a:buNone/>
            </a:pPr>
            <a:r>
              <a:rPr lang="en-US" sz="2000" dirty="0" smtClean="0"/>
              <a:t>       FIX SIDING</a:t>
            </a:r>
          </a:p>
          <a:p>
            <a:pPr marL="0" indent="0">
              <a:buNone/>
            </a:pPr>
            <a:r>
              <a:rPr lang="en-US" sz="2000" dirty="0" smtClean="0"/>
              <a:t>       CLEAN GUTTERS</a:t>
            </a:r>
          </a:p>
          <a:p>
            <a:pPr marL="0" indent="0">
              <a:buNone/>
            </a:pPr>
            <a:r>
              <a:rPr lang="en-US" sz="2000" dirty="0" smtClean="0"/>
              <a:t>       REPAIR GUTTERS</a:t>
            </a:r>
          </a:p>
          <a:p>
            <a:pPr marL="0" indent="0">
              <a:buNone/>
            </a:pPr>
            <a:r>
              <a:rPr lang="en-US" sz="2000" dirty="0" smtClean="0"/>
              <a:t>       SPLASH BLOCK</a:t>
            </a:r>
          </a:p>
          <a:p>
            <a:pPr marL="0" indent="0">
              <a:buNone/>
            </a:pPr>
            <a:r>
              <a:rPr lang="en-US" sz="2000" dirty="0" smtClean="0"/>
              <a:t>       GB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02475" y="1162262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546" y="1905832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6274" y="2283431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475" y="2632851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463" y="2980442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318" y="3360897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463" y="3699693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628" y="4038489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582" y="4409834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316" y="4775456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4889" y="5127009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648" y="5479873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8244" y="5818669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475" y="1523407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82018" y="1148200"/>
            <a:ext cx="9885283" cy="2451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2018" y="1910200"/>
            <a:ext cx="9885282" cy="2226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82018" y="1533379"/>
            <a:ext cx="9885282" cy="2368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82018" y="2272811"/>
            <a:ext cx="9885282" cy="225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82018" y="2618790"/>
            <a:ext cx="9885282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82018" y="2968211"/>
            <a:ext cx="9885282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19642" y="3302218"/>
            <a:ext cx="9547658" cy="284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19642" y="3683219"/>
            <a:ext cx="9547658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82018" y="4057698"/>
            <a:ext cx="9885282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82018" y="4407119"/>
            <a:ext cx="9885282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43200" y="4773472"/>
            <a:ext cx="9224100" cy="202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43200" y="5107139"/>
            <a:ext cx="9224100" cy="2435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19642" y="5464757"/>
            <a:ext cx="9547657" cy="2296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82018" y="5819087"/>
            <a:ext cx="9885282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81093" y="6176964"/>
            <a:ext cx="1931831" cy="52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234152" y="167425"/>
            <a:ext cx="2691685" cy="321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 Property Insp Page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3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PROPERTY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section needs editing?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1941341"/>
            <a:ext cx="5500468" cy="35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34152" y="167425"/>
            <a:ext cx="2691685" cy="321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Edit Property Insp Page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869"/>
            <a:ext cx="10515600" cy="789479"/>
          </a:xfrm>
        </p:spPr>
        <p:txBody>
          <a:bodyPr/>
          <a:lstStyle/>
          <a:p>
            <a:pPr algn="ctr"/>
            <a:r>
              <a:rPr lang="en-US" dirty="0" smtClean="0"/>
              <a:t>EDIT PROPERTY INSPECTION: 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63" y="1120065"/>
            <a:ext cx="10515600" cy="5112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       PPD</a:t>
            </a:r>
          </a:p>
          <a:p>
            <a:pPr marL="0" indent="0">
              <a:buNone/>
            </a:pPr>
            <a:r>
              <a:rPr lang="en-US" sz="2000" dirty="0" smtClean="0"/>
              <a:t>       STORM</a:t>
            </a:r>
          </a:p>
          <a:p>
            <a:pPr marL="0" indent="0">
              <a:buNone/>
            </a:pPr>
            <a:r>
              <a:rPr lang="en-US" sz="2000" dirty="0" smtClean="0"/>
              <a:t>       MAILBOX</a:t>
            </a:r>
          </a:p>
          <a:p>
            <a:pPr marL="0" indent="0">
              <a:buNone/>
            </a:pPr>
            <a:r>
              <a:rPr lang="en-US" sz="2000" dirty="0" smtClean="0"/>
              <a:t>       NUMBERS</a:t>
            </a:r>
          </a:p>
          <a:p>
            <a:pPr marL="0" indent="0">
              <a:buNone/>
            </a:pPr>
            <a:r>
              <a:rPr lang="en-US" sz="2000" dirty="0" smtClean="0"/>
              <a:t>       SCREENS</a:t>
            </a:r>
          </a:p>
          <a:p>
            <a:pPr marL="0" indent="0">
              <a:buNone/>
            </a:pPr>
            <a:r>
              <a:rPr lang="en-US" sz="2000" dirty="0" smtClean="0"/>
              <a:t>       LIGHT</a:t>
            </a:r>
          </a:p>
          <a:p>
            <a:pPr marL="0" indent="0">
              <a:buNone/>
            </a:pPr>
            <a:r>
              <a:rPr lang="en-US" sz="2000" dirty="0" smtClean="0"/>
              <a:t>       LIGHT POLE</a:t>
            </a:r>
          </a:p>
          <a:p>
            <a:pPr marL="0" indent="0">
              <a:buNone/>
            </a:pPr>
            <a:r>
              <a:rPr lang="en-US" sz="2000" dirty="0" smtClean="0"/>
              <a:t>       PORCH PAINT</a:t>
            </a:r>
          </a:p>
          <a:p>
            <a:pPr marL="0" indent="0">
              <a:buNone/>
            </a:pPr>
            <a:r>
              <a:rPr lang="en-US" sz="2000" dirty="0" smtClean="0"/>
              <a:t>       RAILINGS</a:t>
            </a:r>
          </a:p>
          <a:p>
            <a:pPr marL="0" indent="0">
              <a:buNone/>
            </a:pPr>
            <a:r>
              <a:rPr lang="en-US" sz="2000" dirty="0" smtClean="0"/>
              <a:t>       FIX SIDING</a:t>
            </a:r>
          </a:p>
          <a:p>
            <a:pPr marL="0" indent="0">
              <a:buNone/>
            </a:pPr>
            <a:r>
              <a:rPr lang="en-US" sz="2000" dirty="0" smtClean="0"/>
              <a:t>       CLEAN GUTTERS</a:t>
            </a:r>
          </a:p>
          <a:p>
            <a:pPr marL="0" indent="0">
              <a:buNone/>
            </a:pPr>
            <a:r>
              <a:rPr lang="en-US" sz="2000" dirty="0" smtClean="0"/>
              <a:t>       REPAIR GUTTERS</a:t>
            </a:r>
          </a:p>
          <a:p>
            <a:pPr marL="0" indent="0">
              <a:buNone/>
            </a:pPr>
            <a:r>
              <a:rPr lang="en-US" sz="2000" dirty="0" smtClean="0"/>
              <a:t>       SPLASH BLOCK</a:t>
            </a:r>
          </a:p>
          <a:p>
            <a:pPr marL="0" indent="0">
              <a:buNone/>
            </a:pPr>
            <a:r>
              <a:rPr lang="en-US" sz="2000" dirty="0" smtClean="0"/>
              <a:t>       GB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02475" y="1162262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546" y="1905832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6274" y="2283431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475" y="2632851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463" y="2980442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318" y="3360897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463" y="3699693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9628" y="4038489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582" y="4409834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316" y="4775456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4889" y="5127009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648" y="5479873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8244" y="5818669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475" y="1523407"/>
            <a:ext cx="228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82018" y="1148200"/>
            <a:ext cx="9885283" cy="245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82018" y="1910200"/>
            <a:ext cx="9885282" cy="222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82018" y="1533379"/>
            <a:ext cx="9885282" cy="236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82018" y="2272811"/>
            <a:ext cx="9885282" cy="225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82018" y="2618790"/>
            <a:ext cx="988528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82018" y="2968211"/>
            <a:ext cx="988528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19642" y="3302218"/>
            <a:ext cx="9547658" cy="284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19642" y="3683219"/>
            <a:ext cx="9547658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82018" y="4057698"/>
            <a:ext cx="988528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82018" y="4407119"/>
            <a:ext cx="988528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43200" y="4773472"/>
            <a:ext cx="9224100" cy="202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43200" y="5107139"/>
            <a:ext cx="9224100" cy="243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19642" y="5464757"/>
            <a:ext cx="9547657" cy="2296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82018" y="5819087"/>
            <a:ext cx="988528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81093" y="6176964"/>
            <a:ext cx="1931831" cy="52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234152" y="167425"/>
            <a:ext cx="2691685" cy="321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Edit Property Insp Page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REMOVE PROPERTY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Are you sure you want to remove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THIS ACTION CANNOT BE UNDONE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504049"/>
            <a:ext cx="8516815" cy="464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PROPERTY ADDRESS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7364" y="4713924"/>
            <a:ext cx="1931831" cy="52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PROPERTY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7363" y="5445443"/>
            <a:ext cx="1931831" cy="52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34152" y="167425"/>
            <a:ext cx="2691685" cy="321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Delete Property Page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240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Inspector Database</vt:lpstr>
      <vt:lpstr>PROPERTIES</vt:lpstr>
      <vt:lpstr>SEARCH</vt:lpstr>
      <vt:lpstr>PowerPoint Presentation</vt:lpstr>
      <vt:lpstr>ADD PROPERTY INSPECTION</vt:lpstr>
      <vt:lpstr>ADD PROPERTY INSPECTION:  FRONT</vt:lpstr>
      <vt:lpstr>EDIT PROPERTY INSPECTION</vt:lpstr>
      <vt:lpstr>EDIT PROPERTY INSPECTION:  FRONT</vt:lpstr>
      <vt:lpstr>REMOVE PROPERTY INSPECTION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Inspector Database</dc:title>
  <dc:creator>Rebecca Pavelka</dc:creator>
  <cp:lastModifiedBy>Rebecca Pavelka</cp:lastModifiedBy>
  <cp:revision>6</cp:revision>
  <dcterms:created xsi:type="dcterms:W3CDTF">2020-03-11T00:35:02Z</dcterms:created>
  <dcterms:modified xsi:type="dcterms:W3CDTF">2020-03-11T01:15:39Z</dcterms:modified>
</cp:coreProperties>
</file>