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738A8-CC0E-461D-8D49-7A9021DBD019}" type="datetimeFigureOut">
              <a:rPr lang="ko-KR" altLang="en-US" smtClean="0"/>
              <a:t>2018-01-07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F380F-EB26-4A7E-8496-FBBD572F77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844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738A8-CC0E-461D-8D49-7A9021DBD019}" type="datetimeFigureOut">
              <a:rPr lang="ko-KR" altLang="en-US" smtClean="0"/>
              <a:t>2018-01-07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F380F-EB26-4A7E-8496-FBBD572F77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398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738A8-CC0E-461D-8D49-7A9021DBD019}" type="datetimeFigureOut">
              <a:rPr lang="ko-KR" altLang="en-US" smtClean="0"/>
              <a:t>2018-01-07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F380F-EB26-4A7E-8496-FBBD572F77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348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738A8-CC0E-461D-8D49-7A9021DBD019}" type="datetimeFigureOut">
              <a:rPr lang="ko-KR" altLang="en-US" smtClean="0"/>
              <a:t>2018-01-07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F380F-EB26-4A7E-8496-FBBD572F77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304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738A8-CC0E-461D-8D49-7A9021DBD019}" type="datetimeFigureOut">
              <a:rPr lang="ko-KR" altLang="en-US" smtClean="0"/>
              <a:t>2018-01-07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F380F-EB26-4A7E-8496-FBBD572F77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931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776430"/>
            <a:ext cx="10515600" cy="104919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976581"/>
            <a:ext cx="5181600" cy="420038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976581"/>
            <a:ext cx="5181600" cy="420038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738A8-CC0E-461D-8D49-7A9021DBD019}" type="datetimeFigureOut">
              <a:rPr lang="ko-KR" altLang="en-US" smtClean="0"/>
              <a:t>2018-01-07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F380F-EB26-4A7E-8496-FBBD572F77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534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738A8-CC0E-461D-8D49-7A9021DBD019}" type="datetimeFigureOut">
              <a:rPr lang="ko-KR" altLang="en-US" smtClean="0"/>
              <a:t>2018-01-07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F380F-EB26-4A7E-8496-FBBD572F77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888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738A8-CC0E-461D-8D49-7A9021DBD019}" type="datetimeFigureOut">
              <a:rPr lang="ko-KR" altLang="en-US" smtClean="0"/>
              <a:t>2018-01-07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F380F-EB26-4A7E-8496-FBBD572F77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941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738A8-CC0E-461D-8D49-7A9021DBD019}" type="datetimeFigureOut">
              <a:rPr lang="ko-KR" altLang="en-US" smtClean="0"/>
              <a:t>2018-01-07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F380F-EB26-4A7E-8496-FBBD572F77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799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738A8-CC0E-461D-8D49-7A9021DBD019}" type="datetimeFigureOut">
              <a:rPr lang="ko-KR" altLang="en-US" smtClean="0"/>
              <a:t>2018-01-07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F380F-EB26-4A7E-8496-FBBD572F77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26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738A8-CC0E-461D-8D49-7A9021DBD019}" type="datetimeFigureOut">
              <a:rPr lang="ko-KR" altLang="en-US" smtClean="0"/>
              <a:t>2018-01-07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F380F-EB26-4A7E-8496-FBBD572F77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523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20000"/>
                <a:lumOff val="80000"/>
              </a:schemeClr>
            </a:gs>
            <a:gs pos="83000">
              <a:schemeClr val="accent5">
                <a:lumMod val="20000"/>
                <a:lumOff val="80000"/>
              </a:schemeClr>
            </a:gs>
            <a:gs pos="100000">
              <a:schemeClr val="accent5">
                <a:lumMod val="40000"/>
                <a:lumOff val="60000"/>
                <a:alpha val="75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7764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2281381"/>
            <a:ext cx="10515600" cy="3895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738A8-CC0E-461D-8D49-7A9021DBD019}" type="datetimeFigureOut">
              <a:rPr lang="ko-KR" altLang="en-US" smtClean="0"/>
              <a:t>2018-01-07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F380F-EB26-4A7E-8496-FBBD572F77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12192000" cy="5911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6266873"/>
            <a:ext cx="12192000" cy="5911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506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분석 </a:t>
            </a:r>
            <a:r>
              <a:rPr lang="en-US" altLang="ko-KR" dirty="0" smtClean="0"/>
              <a:t>1</a:t>
            </a:r>
            <a:r>
              <a:rPr lang="ko-KR" altLang="en-US" dirty="0" smtClean="0"/>
              <a:t>주차 해결 과정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1" y="1825625"/>
            <a:ext cx="4431384" cy="4312897"/>
          </a:xfrm>
          <a:prstGeom prst="rect">
            <a:avLst/>
          </a:prstGeom>
        </p:spPr>
      </p:pic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 smtClean="0"/>
              <a:t>pandas</a:t>
            </a:r>
            <a:r>
              <a:rPr lang="ko-KR" altLang="en-US" dirty="0" smtClean="0"/>
              <a:t>를 통한 데이터 파악</a:t>
            </a:r>
            <a:endParaRPr lang="en-US" altLang="ko-KR" dirty="0" smtClean="0"/>
          </a:p>
          <a:p>
            <a:r>
              <a:rPr lang="en-US" altLang="ko-KR" dirty="0" smtClean="0"/>
              <a:t>Age, Cabin</a:t>
            </a:r>
            <a:r>
              <a:rPr lang="ko-KR" altLang="en-US" dirty="0" smtClean="0"/>
              <a:t>의 데이터 수가 이상하다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6" name="내용 개체 틀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84" y="3340641"/>
            <a:ext cx="5255084" cy="279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64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8200" y="1811111"/>
            <a:ext cx="10515600" cy="4351338"/>
          </a:xfrm>
        </p:spPr>
        <p:txBody>
          <a:bodyPr/>
          <a:lstStyle/>
          <a:p>
            <a:r>
              <a:rPr lang="en-US" altLang="ko-KR" dirty="0" smtClean="0"/>
              <a:t>Null Data </a:t>
            </a:r>
            <a:r>
              <a:rPr lang="ko-KR" altLang="en-US" dirty="0" smtClean="0"/>
              <a:t>존재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어떻게 처리할지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Cabin(</a:t>
            </a:r>
            <a:r>
              <a:rPr lang="ko-KR" altLang="en-US" dirty="0" smtClean="0"/>
              <a:t>선실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경우는 </a:t>
            </a:r>
            <a:r>
              <a:rPr lang="ko-KR" altLang="en-US" dirty="0" err="1" smtClean="0"/>
              <a:t>기록값이</a:t>
            </a:r>
            <a:r>
              <a:rPr lang="ko-KR" altLang="en-US" dirty="0" smtClean="0"/>
              <a:t> 없는 경우 선실이 없는 경우로 파악</a:t>
            </a:r>
            <a:r>
              <a:rPr lang="en-US" altLang="ko-KR" dirty="0" smtClean="0"/>
              <a:t>, ‘</a:t>
            </a:r>
            <a:r>
              <a:rPr lang="en-US" altLang="ko-KR" dirty="0" err="1" smtClean="0"/>
              <a:t>No_Cabin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r>
              <a:rPr lang="en-US" altLang="ko-KR" dirty="0" smtClean="0"/>
              <a:t>Embarked</a:t>
            </a:r>
            <a:r>
              <a:rPr lang="ko-KR" altLang="en-US" dirty="0" smtClean="0"/>
              <a:t>의 경우 </a:t>
            </a:r>
            <a:r>
              <a:rPr lang="ko-KR" altLang="en-US" dirty="0" err="1" smtClean="0"/>
              <a:t>특이값으로</a:t>
            </a:r>
            <a:r>
              <a:rPr lang="ko-KR" altLang="en-US" dirty="0" smtClean="0"/>
              <a:t> 생각하고 삭제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35418" y="4630058"/>
            <a:ext cx="8253725" cy="121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883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8200" y="1811111"/>
            <a:ext cx="10515600" cy="4351338"/>
          </a:xfrm>
        </p:spPr>
        <p:txBody>
          <a:bodyPr/>
          <a:lstStyle/>
          <a:p>
            <a:r>
              <a:rPr lang="en-US" altLang="ko-KR" dirty="0" smtClean="0"/>
              <a:t>Age</a:t>
            </a:r>
            <a:r>
              <a:rPr lang="ko-KR" altLang="en-US" dirty="0" smtClean="0"/>
              <a:t>의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없는 데이터도 너무 많고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기록할 수도 없는 데이터</a:t>
            </a:r>
            <a:r>
              <a:rPr lang="en-US" altLang="ko-KR" dirty="0" smtClean="0"/>
              <a:t>!</a:t>
            </a:r>
          </a:p>
          <a:p>
            <a:r>
              <a:rPr lang="ko-KR" altLang="en-US" dirty="0" smtClean="0"/>
              <a:t>두 가지 생각</a:t>
            </a:r>
            <a:r>
              <a:rPr lang="en-US" altLang="ko-KR" dirty="0" smtClean="0"/>
              <a:t>- </a:t>
            </a:r>
            <a:r>
              <a:rPr lang="ko-KR" altLang="en-US" dirty="0" smtClean="0"/>
              <a:t>적절한 </a:t>
            </a:r>
            <a:r>
              <a:rPr lang="en-US" altLang="ko-KR" dirty="0" smtClean="0"/>
              <a:t>Age </a:t>
            </a:r>
            <a:r>
              <a:rPr lang="ko-KR" altLang="en-US" dirty="0" smtClean="0"/>
              <a:t>값을 </a:t>
            </a:r>
            <a:r>
              <a:rPr lang="en-US" altLang="ko-KR" dirty="0" smtClean="0"/>
              <a:t>regression</a:t>
            </a:r>
            <a:r>
              <a:rPr lang="ko-KR" altLang="en-US" dirty="0" smtClean="0"/>
              <a:t>으로 도출 후 </a:t>
            </a:r>
            <a:r>
              <a:rPr lang="en-US" altLang="ko-KR" dirty="0" smtClean="0"/>
              <a:t>classification </a:t>
            </a:r>
            <a:r>
              <a:rPr lang="ko-KR" altLang="en-US" dirty="0" smtClean="0"/>
              <a:t>시도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또는 소실된 데이터임을 표시하는 식으로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‘</a:t>
            </a:r>
            <a:r>
              <a:rPr lang="en-US" altLang="ko-KR" dirty="0" err="1" smtClean="0"/>
              <a:t>Null_inAge</a:t>
            </a:r>
            <a:r>
              <a:rPr lang="en-US" altLang="ko-KR" dirty="0" smtClean="0"/>
              <a:t>’ feature 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T/F </a:t>
            </a:r>
            <a:r>
              <a:rPr lang="ko-KR" altLang="en-US" dirty="0" smtClean="0"/>
              <a:t>값이 </a:t>
            </a:r>
            <a:r>
              <a:rPr lang="en-US" altLang="ko-KR" dirty="0" smtClean="0"/>
              <a:t>Age= 0</a:t>
            </a:r>
            <a:r>
              <a:rPr lang="ko-KR" altLang="en-US" dirty="0" smtClean="0"/>
              <a:t>이라는 </a:t>
            </a:r>
            <a:r>
              <a:rPr lang="en-US" altLang="ko-KR" dirty="0" smtClean="0"/>
              <a:t>bias</a:t>
            </a:r>
            <a:r>
              <a:rPr lang="ko-KR" altLang="en-US" dirty="0" smtClean="0"/>
              <a:t>를 해결할 수 있을지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35418" y="4630058"/>
            <a:ext cx="8253725" cy="121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018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590970" y="1825625"/>
            <a:ext cx="3762829" cy="4351338"/>
          </a:xfrm>
        </p:spPr>
        <p:txBody>
          <a:bodyPr/>
          <a:lstStyle/>
          <a:p>
            <a:r>
              <a:rPr lang="en-US" altLang="ko-KR" dirty="0" smtClean="0"/>
              <a:t>Cabin(</a:t>
            </a:r>
            <a:r>
              <a:rPr lang="ko-KR" altLang="en-US" dirty="0" smtClean="0"/>
              <a:t>선실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같은 </a:t>
            </a:r>
            <a:r>
              <a:rPr lang="en-US" altLang="ko-KR" dirty="0" smtClean="0"/>
              <a:t>character</a:t>
            </a:r>
            <a:r>
              <a:rPr lang="ko-KR" altLang="en-US" dirty="0" smtClean="0"/>
              <a:t>는 같은 종류의 선실로 가정</a:t>
            </a:r>
            <a:endParaRPr lang="en-US" altLang="ko-KR" dirty="0" smtClean="0"/>
          </a:p>
          <a:p>
            <a:r>
              <a:rPr lang="ko-KR" altLang="en-US" dirty="0" smtClean="0"/>
              <a:t>두 개 이상의 선실 사용하는 승객 존재</a:t>
            </a:r>
            <a:endParaRPr lang="en-US" altLang="ko-KR" dirty="0" smtClean="0"/>
          </a:p>
          <a:p>
            <a:r>
              <a:rPr lang="ko-KR" altLang="en-US" dirty="0" smtClean="0"/>
              <a:t>이를 감안하여 </a:t>
            </a:r>
            <a:r>
              <a:rPr lang="en-US" altLang="ko-KR" dirty="0" smtClean="0"/>
              <a:t>Cabin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character + number of cabin</a:t>
            </a:r>
            <a:r>
              <a:rPr lang="ko-KR" altLang="en-US" dirty="0" smtClean="0"/>
              <a:t>으로 재조정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6517519" cy="393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6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562031"/>
            <a:ext cx="6331857" cy="2311455"/>
          </a:xfrm>
          <a:prstGeom prst="rect">
            <a:avLst/>
          </a:prstGeom>
        </p:spPr>
      </p:pic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271658" y="1825625"/>
            <a:ext cx="4082142" cy="4351338"/>
          </a:xfrm>
        </p:spPr>
        <p:txBody>
          <a:bodyPr/>
          <a:lstStyle/>
          <a:p>
            <a:r>
              <a:rPr lang="en-US" altLang="ko-KR" dirty="0" smtClean="0"/>
              <a:t>train data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test data X, y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r>
              <a:rPr lang="en-US" altLang="ko-KR" dirty="0" err="1" smtClean="0"/>
              <a:t>pd.get_dummies</a:t>
            </a:r>
            <a:r>
              <a:rPr lang="en-US" altLang="ko-KR" dirty="0" smtClean="0"/>
              <a:t>: categorical feature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0/1 features</a:t>
            </a:r>
            <a:r>
              <a:rPr lang="ko-KR" altLang="en-US" dirty="0" smtClean="0"/>
              <a:t>로 변경</a:t>
            </a:r>
            <a:r>
              <a:rPr lang="en-US" altLang="ko-KR" dirty="0" smtClean="0"/>
              <a:t>(one-hot encoding!)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1357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925520"/>
            <a:ext cx="6349427" cy="4151548"/>
          </a:xfrm>
          <a:prstGeom prst="rect">
            <a:avLst/>
          </a:prstGeom>
        </p:spPr>
      </p:pic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416800" y="1825625"/>
            <a:ext cx="3937000" cy="4351338"/>
          </a:xfrm>
        </p:spPr>
        <p:txBody>
          <a:bodyPr/>
          <a:lstStyle/>
          <a:p>
            <a:r>
              <a:rPr lang="en-US" altLang="ko-KR" dirty="0" smtClean="0"/>
              <a:t>X, </a:t>
            </a:r>
            <a:r>
              <a:rPr lang="en-US" altLang="ko-KR" dirty="0" err="1" smtClean="0"/>
              <a:t>X_test</a:t>
            </a:r>
            <a:r>
              <a:rPr lang="en-US" altLang="ko-KR" dirty="0" smtClean="0"/>
              <a:t>, y </a:t>
            </a:r>
            <a:r>
              <a:rPr lang="ko-KR" altLang="en-US" dirty="0" smtClean="0"/>
              <a:t>형성</a:t>
            </a:r>
            <a:endParaRPr lang="en-US" altLang="ko-KR" dirty="0" smtClean="0"/>
          </a:p>
          <a:p>
            <a:r>
              <a:rPr lang="ko-KR" altLang="en-US" dirty="0" smtClean="0"/>
              <a:t>그런데 에러가</a:t>
            </a:r>
            <a:r>
              <a:rPr lang="en-US" altLang="ko-KR" dirty="0" smtClean="0"/>
              <a:t>….! X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X_test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feature </a:t>
            </a:r>
            <a:r>
              <a:rPr lang="ko-KR" altLang="en-US" dirty="0" smtClean="0"/>
              <a:t>차이</a:t>
            </a:r>
            <a:endParaRPr lang="en-US" altLang="ko-KR" dirty="0" smtClean="0"/>
          </a:p>
          <a:p>
            <a:r>
              <a:rPr lang="en-US" altLang="ko-KR" dirty="0" smtClean="0"/>
              <a:t>E2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E1</a:t>
            </a:r>
            <a:r>
              <a:rPr lang="ko-KR" altLang="en-US" dirty="0" smtClean="0"/>
              <a:t>과 비슷하다고 가정</a:t>
            </a:r>
            <a:endParaRPr lang="en-US" altLang="ko-KR" dirty="0"/>
          </a:p>
          <a:p>
            <a:r>
              <a:rPr lang="en-US" altLang="ko-KR" dirty="0" smtClean="0"/>
              <a:t>Fare</a:t>
            </a:r>
            <a:r>
              <a:rPr lang="ko-KR" altLang="en-US" dirty="0" smtClean="0"/>
              <a:t>에서의 </a:t>
            </a:r>
            <a:r>
              <a:rPr lang="en-US" altLang="ko-KR" dirty="0" smtClean="0"/>
              <a:t>Null </a:t>
            </a:r>
            <a:r>
              <a:rPr lang="ko-KR" altLang="en-US" dirty="0" smtClean="0"/>
              <a:t>값 수정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4093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372178"/>
            <a:ext cx="6633154" cy="3056164"/>
          </a:xfrm>
          <a:prstGeom prst="rect">
            <a:avLst/>
          </a:prstGeom>
        </p:spPr>
      </p:pic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471354" y="1825625"/>
            <a:ext cx="3882445" cy="4351338"/>
          </a:xfrm>
        </p:spPr>
        <p:txBody>
          <a:bodyPr/>
          <a:lstStyle/>
          <a:p>
            <a:r>
              <a:rPr lang="en-US" altLang="ko-KR" dirty="0" smtClean="0"/>
              <a:t>Random Forest, Decision Tree </a:t>
            </a:r>
            <a:r>
              <a:rPr lang="ko-KR" altLang="en-US" dirty="0" smtClean="0"/>
              <a:t>수행</a:t>
            </a:r>
            <a:endParaRPr lang="en-US" altLang="ko-KR" dirty="0" smtClean="0"/>
          </a:p>
          <a:p>
            <a:r>
              <a:rPr lang="en-US" altLang="ko-KR" dirty="0" smtClean="0"/>
              <a:t>Python, </a:t>
            </a:r>
            <a:r>
              <a:rPr lang="en-US" altLang="ko-KR" dirty="0" err="1" smtClean="0"/>
              <a:t>Scikit_Learn</a:t>
            </a:r>
            <a:endParaRPr lang="en-US" altLang="ko-KR" dirty="0" smtClean="0"/>
          </a:p>
          <a:p>
            <a:r>
              <a:rPr lang="en-US" altLang="ko-KR" dirty="0" err="1" smtClean="0"/>
              <a:t>max_depth</a:t>
            </a:r>
            <a:r>
              <a:rPr lang="en-US" altLang="ko-KR" dirty="0" smtClean="0"/>
              <a:t>= 5 or 20</a:t>
            </a:r>
          </a:p>
          <a:p>
            <a:r>
              <a:rPr lang="en-US" altLang="ko-KR" dirty="0" smtClean="0"/>
              <a:t>criterion= entropy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4123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예측 결과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17579"/>
            <a:ext cx="6414407" cy="3967430"/>
          </a:xfrm>
          <a:prstGeom prst="rect">
            <a:avLst/>
          </a:prstGeom>
        </p:spPr>
      </p:pic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373256" y="1825625"/>
            <a:ext cx="3980543" cy="4351338"/>
          </a:xfrm>
        </p:spPr>
        <p:txBody>
          <a:bodyPr/>
          <a:lstStyle/>
          <a:p>
            <a:r>
              <a:rPr lang="en-US" altLang="ko-KR" dirty="0" smtClean="0"/>
              <a:t>Random Forest</a:t>
            </a:r>
            <a:r>
              <a:rPr lang="ko-KR" altLang="en-US" dirty="0" smtClean="0"/>
              <a:t>의 경우</a:t>
            </a:r>
            <a:r>
              <a:rPr lang="en-US" altLang="ko-KR" dirty="0" smtClean="0"/>
              <a:t>, depth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5</a:t>
            </a:r>
            <a:r>
              <a:rPr lang="ko-KR" altLang="en-US" dirty="0" smtClean="0"/>
              <a:t>인 경우가 </a:t>
            </a:r>
            <a:r>
              <a:rPr lang="en-US" altLang="ko-KR" dirty="0" smtClean="0"/>
              <a:t>20</a:t>
            </a:r>
            <a:r>
              <a:rPr lang="ko-KR" altLang="en-US" dirty="0" smtClean="0"/>
              <a:t>인 경우보다 정확도가 높다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Random Forest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Decision Tree</a:t>
            </a:r>
            <a:r>
              <a:rPr lang="ko-KR" altLang="en-US" dirty="0" smtClean="0"/>
              <a:t>보다 높은 정확성</a:t>
            </a:r>
            <a:endParaRPr lang="en-US" altLang="ko-KR" dirty="0" smtClean="0"/>
          </a:p>
          <a:p>
            <a:r>
              <a:rPr lang="en-US" altLang="ko-KR" dirty="0" smtClean="0"/>
              <a:t>80%</a:t>
            </a:r>
            <a:r>
              <a:rPr lang="ko-KR" altLang="en-US" dirty="0" smtClean="0"/>
              <a:t>를 넘지 못한 </a:t>
            </a:r>
            <a:r>
              <a:rPr lang="en-US" altLang="ko-KR" dirty="0" smtClean="0"/>
              <a:t>accuracy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4433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배운 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Accuracy &gt;= 0.8</a:t>
            </a:r>
            <a:r>
              <a:rPr lang="ko-KR" altLang="en-US" dirty="0" smtClean="0"/>
              <a:t>은 정말 어려운 일입니다</a:t>
            </a:r>
            <a:r>
              <a:rPr lang="en-US" altLang="ko-KR" dirty="0" smtClean="0"/>
              <a:t>. &gt;=0.9</a:t>
            </a:r>
            <a:r>
              <a:rPr lang="ko-KR" altLang="en-US" dirty="0" smtClean="0"/>
              <a:t>는 더더욱 어려울 것 같아요</a:t>
            </a:r>
            <a:endParaRPr lang="en-US" altLang="ko-KR" dirty="0" smtClean="0"/>
          </a:p>
          <a:p>
            <a:r>
              <a:rPr lang="en-US" altLang="ko-KR" dirty="0" smtClean="0"/>
              <a:t> Age </a:t>
            </a:r>
            <a:r>
              <a:rPr lang="ko-KR" altLang="en-US" dirty="0" smtClean="0"/>
              <a:t>데이터 처리 방식이 아쉽습니다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쪽의 지식이 있으면 조금 더 잘 처리할 수 있었을 텐데요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Tree</a:t>
            </a:r>
            <a:r>
              <a:rPr lang="ko-KR" altLang="en-US" dirty="0" smtClean="0"/>
              <a:t>를 만들 때 </a:t>
            </a:r>
            <a:r>
              <a:rPr lang="en-US" altLang="ko-KR" dirty="0" smtClean="0"/>
              <a:t>Depth</a:t>
            </a:r>
            <a:r>
              <a:rPr lang="ko-KR" altLang="en-US" dirty="0" smtClean="0"/>
              <a:t>가 높다고 반드시 </a:t>
            </a:r>
            <a:r>
              <a:rPr lang="en-US" altLang="ko-KR" dirty="0" smtClean="0"/>
              <a:t>Accuracy</a:t>
            </a:r>
            <a:r>
              <a:rPr lang="ko-KR" altLang="en-US" dirty="0" smtClean="0"/>
              <a:t>가 높은 것은 아닙니다</a:t>
            </a:r>
            <a:r>
              <a:rPr lang="en-US" altLang="ko-KR" dirty="0" smtClean="0"/>
              <a:t>! </a:t>
            </a:r>
            <a:r>
              <a:rPr lang="ko-KR" altLang="en-US" dirty="0" smtClean="0"/>
              <a:t>오히려 역순으로 나타났습니다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데이터 전처리 과정이 훨씬 시간 소모가 많습니다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그리고 이 때 지우는 데이터</a:t>
            </a:r>
            <a:r>
              <a:rPr lang="en-US" altLang="ko-KR" dirty="0" smtClean="0"/>
              <a:t>,</a:t>
            </a:r>
            <a:r>
              <a:rPr lang="ko-KR" altLang="en-US" dirty="0" smtClean="0"/>
              <a:t> 이 때 처리하지 못한 </a:t>
            </a:r>
            <a:r>
              <a:rPr lang="ko-KR" altLang="en-US" dirty="0" err="1" smtClean="0"/>
              <a:t>특이값</a:t>
            </a:r>
            <a:r>
              <a:rPr lang="ko-KR" altLang="en-US" dirty="0" smtClean="0"/>
              <a:t> 데이터가 정확성에 영향을 미치는 것 같습니다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5822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Rpblic">
      <a:majorFont>
        <a:latin typeface="Sandoll 고딕NeoR TTF 01 Th"/>
        <a:ea typeface="Sandoll 고딕NeoR TTF 01 Th"/>
        <a:cs typeface=""/>
      </a:majorFont>
      <a:minorFont>
        <a:latin typeface="Sandoll 명조Neo1 TTF 05 Sb"/>
        <a:ea typeface="Sandoll 명조Neo1 TTF 05 S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314</Words>
  <Application>Microsoft Office PowerPoint</Application>
  <PresentationFormat>와이드스크린</PresentationFormat>
  <Paragraphs>31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Sandoll 고딕NeoR TTF 01 Th</vt:lpstr>
      <vt:lpstr>Sandoll 명조Neo1 TTF 05 Sb</vt:lpstr>
      <vt:lpstr>Arial</vt:lpstr>
      <vt:lpstr>Office 테마</vt:lpstr>
      <vt:lpstr>데이터 분석 1주차 해결 과정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예측 결과</vt:lpstr>
      <vt:lpstr>배운 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Gyumin Sim</dc:creator>
  <cp:lastModifiedBy>Gyumin Sim</cp:lastModifiedBy>
  <cp:revision>5</cp:revision>
  <dcterms:created xsi:type="dcterms:W3CDTF">2018-01-06T18:12:31Z</dcterms:created>
  <dcterms:modified xsi:type="dcterms:W3CDTF">2018-01-06T18:36:58Z</dcterms:modified>
</cp:coreProperties>
</file>