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35"/>
  </p:normalViewPr>
  <p:slideViewPr>
    <p:cSldViewPr snapToGrid="0" snapToObjects="1">
      <p:cViewPr varScale="1">
        <p:scale>
          <a:sx n="78" d="100"/>
          <a:sy n="78" d="100"/>
        </p:scale>
        <p:origin x="16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BD5C-18DA-DB48-A8C7-FE9F52C4A7ED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0D3F-6014-A04C-9D15-E26F9D7ED9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61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나머지조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The Others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7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00552" y="1027907"/>
            <a:ext cx="2942896" cy="1282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능력있는 개인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00552" y="4348050"/>
            <a:ext cx="2942896" cy="1282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Growth Hackers</a:t>
            </a:r>
            <a:endParaRPr kumimoji="1"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996173" y="2594323"/>
            <a:ext cx="16152" cy="146957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143499" y="2594323"/>
            <a:ext cx="16329" cy="146957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404688" y="2876802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좋은 산출물</a:t>
            </a:r>
            <a:endParaRPr kumimoji="1" lang="en-US" altLang="ko-KR" dirty="0" smtClean="0"/>
          </a:p>
          <a:p>
            <a:r>
              <a:rPr kumimoji="1" lang="ko-KR" altLang="en-US" dirty="0" smtClean="0"/>
              <a:t>          </a:t>
            </a:r>
            <a:r>
              <a:rPr kumimoji="1" lang="en-US" altLang="ko-KR" dirty="0" smtClean="0"/>
              <a:t>&amp;</a:t>
            </a:r>
          </a:p>
          <a:p>
            <a:r>
              <a:rPr kumimoji="1" lang="ko-KR" altLang="en-US" dirty="0" smtClean="0"/>
              <a:t>브랜드 가치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5549562" y="2876802"/>
            <a:ext cx="987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이미지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데이터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경험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60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18</Words>
  <Application>Microsoft Macintosh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Calibri</vt:lpstr>
      <vt:lpstr>Calibri Light</vt:lpstr>
      <vt:lpstr>Arial</vt:lpstr>
      <vt:lpstr>Office 테마</vt:lpstr>
      <vt:lpstr>나머지조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나머지조</dc:title>
  <dc:creator>김기범</dc:creator>
  <cp:lastModifiedBy>김기범</cp:lastModifiedBy>
  <cp:revision>2</cp:revision>
  <dcterms:created xsi:type="dcterms:W3CDTF">2017-10-28T06:40:25Z</dcterms:created>
  <dcterms:modified xsi:type="dcterms:W3CDTF">2017-10-28T06:45:41Z</dcterms:modified>
</cp:coreProperties>
</file>