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8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7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8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1422-9D2E-4ED3-9E4F-CC7064E4C957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419A-A497-4B1C-AFCC-AD0AD4DDF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2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Kernel</a:t>
            </a:r>
            <a:endParaRPr lang="ko-KR" altLang="en-US" b="1" dirty="0"/>
          </a:p>
        </p:txBody>
      </p:sp>
      <p:pic>
        <p:nvPicPr>
          <p:cNvPr id="5" name="내용 개체 틀 5" descr="noname01_1uOrf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04864"/>
            <a:ext cx="8368750" cy="3205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538766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space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538766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29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1124744"/>
            <a:ext cx="8229600" cy="157018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Kernel Functions</a:t>
            </a:r>
            <a:br>
              <a:rPr lang="en-US" altLang="ko-KR" b="1" dirty="0" smtClean="0"/>
            </a:br>
            <a:r>
              <a:rPr lang="en-US" altLang="ko-KR" b="1" dirty="0" smtClean="0"/>
              <a:t>-definition</a:t>
            </a:r>
            <a:endParaRPr lang="ko-KR" altLang="en-US" b="1" dirty="0"/>
          </a:p>
        </p:txBody>
      </p:sp>
      <p:pic>
        <p:nvPicPr>
          <p:cNvPr id="5" name="내용 개체 틀 3" descr="de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870" y="2852936"/>
            <a:ext cx="8326372" cy="24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 descr="dPw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099" y="1988840"/>
            <a:ext cx="7992888" cy="394142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39749" y="1124744"/>
            <a:ext cx="8229600" cy="9150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25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e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900" y="1988840"/>
            <a:ext cx="7459842" cy="446646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39749" y="1124744"/>
            <a:ext cx="8229600" cy="9150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273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0498" y="113387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Complicated Kernels</a:t>
            </a:r>
            <a:endParaRPr lang="ko-KR" altLang="en-US" b="1" dirty="0"/>
          </a:p>
        </p:txBody>
      </p:sp>
      <p:pic>
        <p:nvPicPr>
          <p:cNvPr id="5" name="내용 개체 틀 3" descr="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140" y="2276872"/>
            <a:ext cx="8125719" cy="37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127788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Popular Kernels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57200" y="2420887"/>
            <a:ext cx="8229600" cy="3600401"/>
            <a:chOff x="457200" y="2420887"/>
            <a:chExt cx="8229600" cy="3600401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>
            <a:xfrm>
              <a:off x="457200" y="2464296"/>
              <a:ext cx="8229600" cy="355699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Linear kernel: </a:t>
              </a:r>
            </a:p>
            <a:p>
              <a:r>
                <a:rPr lang="en-US" altLang="ko-KR" dirty="0" smtClean="0"/>
                <a:t>Polynomial Kernel: </a:t>
              </a:r>
            </a:p>
            <a:p>
              <a:r>
                <a:rPr lang="en-US" altLang="ko-KR" dirty="0" smtClean="0"/>
                <a:t>Sigmoid kernel: </a:t>
              </a:r>
            </a:p>
            <a:p>
              <a:r>
                <a:rPr lang="en-US" altLang="ko-KR" dirty="0" smtClean="0"/>
                <a:t>Gaussian RBF(Radial Basis Function) kernel: </a:t>
              </a:r>
            </a:p>
            <a:p>
              <a:endParaRPr lang="ko-KR" altLang="en-US" dirty="0"/>
            </a:p>
          </p:txBody>
        </p:sp>
        <p:pic>
          <p:nvPicPr>
            <p:cNvPr id="7" name="그림 6" descr="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1880" y="2420887"/>
              <a:ext cx="3096344" cy="724676"/>
            </a:xfrm>
            <a:prstGeom prst="rect">
              <a:avLst/>
            </a:prstGeom>
          </p:spPr>
        </p:pic>
        <p:pic>
          <p:nvPicPr>
            <p:cNvPr id="8" name="그림 7" descr="1.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5976" y="2996951"/>
              <a:ext cx="3495143" cy="723133"/>
            </a:xfrm>
            <a:prstGeom prst="rect">
              <a:avLst/>
            </a:prstGeom>
          </p:spPr>
        </p:pic>
        <p:pic>
          <p:nvPicPr>
            <p:cNvPr id="9" name="그림 8" descr="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912" y="3645023"/>
              <a:ext cx="4680520" cy="715586"/>
            </a:xfrm>
            <a:prstGeom prst="rect">
              <a:avLst/>
            </a:prstGeom>
          </p:spPr>
        </p:pic>
        <p:pic>
          <p:nvPicPr>
            <p:cNvPr id="10" name="그림 9" descr="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45" y="4725144"/>
              <a:ext cx="4104455" cy="1205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78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129519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Strengths/Weaknesses</a:t>
            </a:r>
            <a:endParaRPr lang="ko-KR" altLang="en-US" b="1" dirty="0"/>
          </a:p>
        </p:txBody>
      </p:sp>
      <p:pic>
        <p:nvPicPr>
          <p:cNvPr id="5" name="내용 개체 틀 3" descr="wkde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46" y="2348880"/>
            <a:ext cx="8430307" cy="37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7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</dc:creator>
  <cp:lastModifiedBy>suji</cp:lastModifiedBy>
  <cp:revision>1</cp:revision>
  <dcterms:created xsi:type="dcterms:W3CDTF">2017-08-15T07:29:58Z</dcterms:created>
  <dcterms:modified xsi:type="dcterms:W3CDTF">2017-08-15T07:32:14Z</dcterms:modified>
</cp:coreProperties>
</file>