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60" r:id="rId2"/>
    <p:sldId id="262" r:id="rId3"/>
    <p:sldId id="268" r:id="rId4"/>
    <p:sldId id="269" r:id="rId5"/>
    <p:sldId id="353" r:id="rId6"/>
    <p:sldId id="261" r:id="rId7"/>
    <p:sldId id="352" r:id="rId8"/>
    <p:sldId id="337" r:id="rId9"/>
    <p:sldId id="339" r:id="rId10"/>
    <p:sldId id="340" r:id="rId11"/>
    <p:sldId id="341" r:id="rId12"/>
    <p:sldId id="270" r:id="rId13"/>
    <p:sldId id="348" r:id="rId14"/>
    <p:sldId id="338" r:id="rId15"/>
    <p:sldId id="342" r:id="rId16"/>
    <p:sldId id="283" r:id="rId17"/>
    <p:sldId id="345" r:id="rId18"/>
    <p:sldId id="344" r:id="rId19"/>
    <p:sldId id="307" r:id="rId20"/>
    <p:sldId id="274" r:id="rId21"/>
    <p:sldId id="284" r:id="rId22"/>
    <p:sldId id="273" r:id="rId23"/>
    <p:sldId id="351" r:id="rId24"/>
    <p:sldId id="350" r:id="rId25"/>
    <p:sldId id="306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08" r:id="rId35"/>
    <p:sldId id="346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288" r:id="rId45"/>
    <p:sldId id="289" r:id="rId46"/>
    <p:sldId id="367" r:id="rId47"/>
    <p:sldId id="291" r:id="rId48"/>
    <p:sldId id="368" r:id="rId49"/>
    <p:sldId id="369" r:id="rId50"/>
    <p:sldId id="370" r:id="rId51"/>
    <p:sldId id="371" r:id="rId52"/>
    <p:sldId id="293" r:id="rId53"/>
    <p:sldId id="372" r:id="rId54"/>
    <p:sldId id="294" r:id="rId55"/>
    <p:sldId id="295" r:id="rId56"/>
    <p:sldId id="296" r:id="rId57"/>
    <p:sldId id="297" r:id="rId58"/>
    <p:sldId id="373" r:id="rId59"/>
    <p:sldId id="298" r:id="rId60"/>
    <p:sldId id="299" r:id="rId61"/>
    <p:sldId id="374" r:id="rId62"/>
    <p:sldId id="301" r:id="rId63"/>
    <p:sldId id="302" r:id="rId64"/>
    <p:sldId id="303" r:id="rId65"/>
    <p:sldId id="304" r:id="rId66"/>
    <p:sldId id="305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267" r:id="rId81"/>
    <p:sldId id="266" r:id="rId8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00"/>
    <a:srgbClr val="50577A"/>
    <a:srgbClr val="2B5389"/>
    <a:srgbClr val="3A5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5" autoAdjust="0"/>
    <p:restoredTop sz="94660"/>
  </p:normalViewPr>
  <p:slideViewPr>
    <p:cSldViewPr>
      <p:cViewPr varScale="1">
        <p:scale>
          <a:sx n="52" d="100"/>
          <a:sy n="52" d="100"/>
        </p:scale>
        <p:origin x="72" y="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165.9323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iteseerx.ist.psu.edu/viewdoc/summary?doi=10.1.1.19.8100" TargetMode="External"/><Relationship Id="rId5" Type="http://schemas.openxmlformats.org/officeDocument/2006/relationships/hyperlink" Target="http://citeseer.ist.psu.edu/viewdoc/summary?doi=10.1.1.33.1501" TargetMode="External"/><Relationship Id="rId4" Type="http://schemas.openxmlformats.org/officeDocument/2006/relationships/hyperlink" Target="http://citeseer.ist.psu.edu/viewdoc/summary?doi=10.1.1.160.232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cluster.DBSCAN.html#sklearn.cluster.DBSCAN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5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6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32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61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7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76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1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외부적 요인 </a:t>
            </a:r>
            <a:r>
              <a:rPr lang="en-US" altLang="ko-KR" dirty="0"/>
              <a:t>,</a:t>
            </a:r>
            <a:r>
              <a:rPr lang="en-US" altLang="ko-KR" baseline="0" dirty="0"/>
              <a:t> N </a:t>
            </a:r>
            <a:r>
              <a:rPr lang="ko-KR" altLang="en-US" baseline="0" dirty="0"/>
              <a:t>값에 따라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ADEC-C0AA-47D4-9304-6B1779051D8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76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외부적 요인 </a:t>
            </a:r>
            <a:r>
              <a:rPr lang="en-US" altLang="ko-KR" dirty="0"/>
              <a:t>,</a:t>
            </a:r>
            <a:r>
              <a:rPr lang="en-US" altLang="ko-KR" baseline="0" dirty="0"/>
              <a:t> N </a:t>
            </a:r>
            <a:r>
              <a:rPr lang="ko-KR" altLang="en-US" baseline="0" dirty="0"/>
              <a:t>값에 따라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ADEC-C0AA-47D4-9304-6B1779051D8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7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외부적 요인 </a:t>
            </a:r>
            <a:r>
              <a:rPr lang="en-US" altLang="ko-KR" dirty="0"/>
              <a:t>,</a:t>
            </a:r>
            <a:r>
              <a:rPr lang="en-US" altLang="ko-KR" baseline="0" dirty="0"/>
              <a:t> N </a:t>
            </a:r>
            <a:r>
              <a:rPr lang="ko-KR" altLang="en-US" baseline="0" dirty="0"/>
              <a:t>값에 따라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ADEC-C0AA-47D4-9304-6B1779051D8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9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외부적 요인 </a:t>
            </a:r>
            <a:r>
              <a:rPr lang="en-US" altLang="ko-KR" dirty="0"/>
              <a:t>,</a:t>
            </a:r>
            <a:r>
              <a:rPr lang="en-US" altLang="ko-KR" baseline="0" dirty="0"/>
              <a:t> N </a:t>
            </a:r>
            <a:r>
              <a:rPr lang="ko-KR" altLang="en-US" baseline="0" dirty="0"/>
              <a:t>값에 따라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BADEC-C0AA-47D4-9304-6B1779051D8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59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72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93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 err="1"/>
              <a:t>scikit</a:t>
            </a:r>
            <a:r>
              <a:rPr lang="en-US" altLang="ko-KR" dirty="0"/>
              <a:t>-learn cluster </a:t>
            </a:r>
            <a:r>
              <a:rPr lang="ko-KR" altLang="en-US" dirty="0"/>
              <a:t>모듈안에 있는 다양한 군집화 알고리즘을 보여주는 비교 사진입니다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여기서의 특이점은</a:t>
            </a:r>
            <a:r>
              <a:rPr lang="en-US" altLang="ko-KR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non-Euclidean geometry clustering (</a:t>
            </a:r>
            <a:r>
              <a:rPr lang="ko-KR" altLang="en-US" dirty="0"/>
              <a:t>비유클리디언 군집화</a:t>
            </a:r>
            <a:r>
              <a:rPr lang="en-US" altLang="ko-KR" dirty="0"/>
              <a:t>)</a:t>
            </a:r>
            <a:r>
              <a:rPr lang="ko-KR" altLang="en-US" dirty="0"/>
              <a:t>가 유용한 경우</a:t>
            </a:r>
            <a:r>
              <a:rPr lang="en-US" altLang="ko-KR" dirty="0"/>
              <a:t>: 1,2 </a:t>
            </a:r>
            <a:r>
              <a:rPr lang="ko-KR" altLang="en-US" dirty="0"/>
              <a:t>번째 줄 </a:t>
            </a:r>
            <a:r>
              <a:rPr lang="en-US" altLang="ko-KR" dirty="0"/>
              <a:t>-&gt; </a:t>
            </a:r>
            <a:r>
              <a:rPr lang="ko-KR" altLang="en-US" dirty="0"/>
              <a:t>클러스터들이 정확한 모형을 띌 경우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8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2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5. Hierarchical Clustering (</a:t>
            </a:r>
            <a:r>
              <a:rPr lang="ko-KR" altLang="en-US" dirty="0"/>
              <a:t>계층 군집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general family of clustering algorithms that build nested clusters by merging or splitting them successively.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5. Ward </a:t>
            </a:r>
            <a:r>
              <a:rPr lang="en-US" altLang="ko-KR" dirty="0" err="1"/>
              <a:t>Hierarchial</a:t>
            </a:r>
            <a:r>
              <a:rPr lang="en-US" altLang="ko-KR" dirty="0"/>
              <a:t> clustering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</a:p>
          <a:p>
            <a:pPr marL="0" indent="0">
              <a:buFontTx/>
              <a:buNone/>
            </a:pPr>
            <a:r>
              <a:rPr lang="en-US" altLang="ko-KR" dirty="0"/>
              <a:t>6. Agglomerative clustering (</a:t>
            </a:r>
            <a:r>
              <a:rPr lang="ko-KR" altLang="en-US" dirty="0"/>
              <a:t>상향식 계층 군집화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1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K- Means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ko-KR" altLang="en-US" dirty="0"/>
              <a:t>앞서 이야기 했다 싶이 데이터를 </a:t>
            </a:r>
            <a:r>
              <a:rPr lang="en-US" altLang="ko-KR" dirty="0"/>
              <a:t>n </a:t>
            </a:r>
            <a:r>
              <a:rPr lang="ko-KR" altLang="en-US" dirty="0"/>
              <a:t>갯수의 클러스터</a:t>
            </a:r>
            <a:r>
              <a:rPr lang="en-US" altLang="ko-KR" dirty="0"/>
              <a:t>(</a:t>
            </a:r>
            <a:r>
              <a:rPr lang="ko-KR" altLang="en-US" dirty="0"/>
              <a:t>군집</a:t>
            </a:r>
            <a:r>
              <a:rPr lang="en-US" altLang="ko-KR" dirty="0"/>
              <a:t>)</a:t>
            </a:r>
            <a:r>
              <a:rPr lang="ko-KR" altLang="en-US" dirty="0"/>
              <a:t>으로 나눠주는 알고리즘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n </a:t>
            </a:r>
            <a:r>
              <a:rPr lang="ko-KR" altLang="en-US" dirty="0"/>
              <a:t>개의 군집을 나눌때는 각 군집이 같은 분산을 갖게 하며</a:t>
            </a:r>
            <a:r>
              <a:rPr lang="en-US" altLang="ko-KR" dirty="0"/>
              <a:t> </a:t>
            </a:r>
            <a:r>
              <a:rPr lang="ko-KR" altLang="en-US" dirty="0"/>
              <a:t>각 군집의 </a:t>
            </a:r>
            <a:r>
              <a:rPr lang="en-US" altLang="ko-KR" dirty="0"/>
              <a:t>SSE (</a:t>
            </a:r>
            <a:r>
              <a:rPr lang="ko-KR" altLang="en-US" dirty="0"/>
              <a:t>군내변동</a:t>
            </a:r>
            <a:r>
              <a:rPr lang="en-US" altLang="ko-KR" dirty="0"/>
              <a:t>) </a:t>
            </a:r>
            <a:r>
              <a:rPr lang="ko-KR" altLang="en-US" dirty="0"/>
              <a:t>을 최소화하는게 목적이다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큰 크기의 샘플사이즈를 감당할 수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주의점</a:t>
            </a:r>
            <a:r>
              <a:rPr lang="en-US" altLang="ko-KR" dirty="0"/>
              <a:t>: SSE</a:t>
            </a:r>
            <a:r>
              <a:rPr lang="ko-KR" altLang="en-US" dirty="0"/>
              <a:t>를 최소화 하는 것이 목적이기 때문에 다음과 같이 문제점이 발생한다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군집의 갯수을 알맞게 정해야 한다</a:t>
            </a:r>
            <a:r>
              <a:rPr lang="en-US" altLang="ko-KR" dirty="0"/>
              <a:t> 2) </a:t>
            </a:r>
            <a:r>
              <a:rPr lang="ko-KR" altLang="en-US" dirty="0"/>
              <a:t>군집 분산이 비슷해야 한다 </a:t>
            </a:r>
            <a:r>
              <a:rPr lang="en-US" altLang="ko-KR" dirty="0"/>
              <a:t>3) </a:t>
            </a:r>
            <a:r>
              <a:rPr lang="ko-KR" altLang="en-US" dirty="0"/>
              <a:t>군집의 크기가 비슷해야 한다 </a:t>
            </a:r>
            <a:r>
              <a:rPr lang="en-US" altLang="ko-KR" dirty="0"/>
              <a:t>4)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다양한 분야에서 사용되고있음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http://varianceexplained.org/r/kmeans-free-lunch/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25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Affinity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데이터 포인트 사이에 </a:t>
            </a:r>
            <a:r>
              <a:rPr lang="en-US" altLang="ko-KR" dirty="0"/>
              <a:t>“message passing” </a:t>
            </a:r>
            <a:r>
              <a:rPr lang="ko-KR" altLang="en-US" dirty="0"/>
              <a:t>을 실시해 군집을 만드는 알고리즘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서로 메세지를 받은 데이터 포인트는 그만큼 어울린다는 뜻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장점</a:t>
            </a:r>
            <a:r>
              <a:rPr lang="en-US" altLang="ko-KR" dirty="0"/>
              <a:t>: k-mean</a:t>
            </a:r>
            <a:r>
              <a:rPr lang="ko-KR" altLang="en-US" dirty="0"/>
              <a:t>처럼 군집의 갯수를 미리 정할 필요가 없다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3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4. Spectral Clustering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when the structure of the individual clusters is highly non-convex or more generally when a measure of the center and spread of the cluster is not a suitable description of the complete cluster. 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군집이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non-convex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군집의 중심점 또는 퍼져있는 정도르르 통해 군집을 설명하기 힘들 때  사용하기 좋음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dirty="0"/>
              <a:t>Non-flat geometry </a:t>
            </a:r>
            <a:r>
              <a:rPr lang="ko-KR" altLang="en-US" dirty="0"/>
              <a:t>인 데이터에서 분석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K-Means</a:t>
            </a:r>
            <a:r>
              <a:rPr lang="ko-KR" altLang="en-US" dirty="0"/>
              <a:t> 은</a:t>
            </a:r>
            <a:endParaRPr lang="en-US" altLang="ko-KR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“A Tutorial on Spectral Clustering”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Ulrike von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Luxburg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2007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“Normalized cuts and image segmentation”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Jianbo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Shi, Jitendra Malik, 2000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“A Random Walks View of Spectral Segmentation”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Marina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Jianbo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Shi, 2001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“On Spectral Clustering: Analysis and an algorithm”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Andrew Y. Ng, Michael I. Jordan,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Weiss, 2001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60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Hierarchical Clustering (</a:t>
            </a:r>
            <a:r>
              <a:rPr lang="ko-KR" altLang="en-US" dirty="0"/>
              <a:t>계층 군집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 </a:t>
            </a:r>
            <a:r>
              <a:rPr lang="en-US" dirty="0"/>
              <a:t>a general family of clustering algorithms that build nested clusters by merging or splitting them successively.</a:t>
            </a:r>
            <a:br>
              <a:rPr lang="en-US" dirty="0"/>
            </a:br>
            <a:r>
              <a:rPr lang="en-US" dirty="0"/>
              <a:t>- </a:t>
            </a:r>
            <a:r>
              <a:rPr lang="ko-KR" altLang="en-US" dirty="0"/>
              <a:t>군집화 알고리즘 중 중첩된 클러스터를 합치거나 분활하는 일을 하는 알고리즘을 묶어 말한다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앞서 말한 상향식 계층적 군집화 </a:t>
            </a:r>
            <a:r>
              <a:rPr lang="en-US" altLang="ko-KR" dirty="0"/>
              <a:t>(</a:t>
            </a:r>
            <a:r>
              <a:rPr lang="en-US" dirty="0" err="1"/>
              <a:t>agglomertive</a:t>
            </a:r>
            <a:r>
              <a:rPr lang="en-US" dirty="0"/>
              <a:t> clustering) </a:t>
            </a:r>
            <a:r>
              <a:rPr lang="ko-KR" altLang="en-US" dirty="0"/>
              <a:t>이 중에 하나이다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여기서 중요한 점은 어떻게 군집을 연결시키냐 따라 달라진다</a:t>
            </a:r>
          </a:p>
          <a:p>
            <a:r>
              <a:rPr lang="en-US" dirty="0"/>
              <a:t>Different Linkage Types</a:t>
            </a:r>
          </a:p>
          <a:p>
            <a:r>
              <a:rPr lang="en-US" dirty="0"/>
              <a:t>- Ward </a:t>
            </a:r>
            <a:r>
              <a:rPr lang="ko-KR" altLang="en-US" dirty="0"/>
              <a:t>방식은 </a:t>
            </a:r>
            <a:r>
              <a:rPr lang="en-US" dirty="0"/>
              <a:t>cluster </a:t>
            </a:r>
            <a:r>
              <a:rPr lang="ko-KR" altLang="en-US" dirty="0"/>
              <a:t>의 </a:t>
            </a:r>
            <a:r>
              <a:rPr lang="en-US" dirty="0"/>
              <a:t>SSE </a:t>
            </a:r>
            <a:r>
              <a:rPr lang="ko-KR" altLang="en-US" dirty="0"/>
              <a:t>을 최소화 시키는것 </a:t>
            </a:r>
          </a:p>
          <a:p>
            <a:r>
              <a:rPr lang="en-US" altLang="ko-KR" dirty="0"/>
              <a:t>- </a:t>
            </a:r>
            <a:r>
              <a:rPr lang="en-US" dirty="0"/>
              <a:t>Max/Min linkage </a:t>
            </a:r>
            <a:r>
              <a:rPr lang="ko-KR" altLang="en-US" dirty="0"/>
              <a:t>은 각 </a:t>
            </a:r>
            <a:r>
              <a:rPr lang="en-US" dirty="0"/>
              <a:t>cluster </a:t>
            </a:r>
            <a:r>
              <a:rPr lang="ko-KR" altLang="en-US" dirty="0"/>
              <a:t>간의 거리를 최대</a:t>
            </a:r>
            <a:r>
              <a:rPr lang="en-US" altLang="ko-KR" dirty="0"/>
              <a:t>/</a:t>
            </a:r>
            <a:r>
              <a:rPr lang="ko-KR" altLang="en-US" dirty="0"/>
              <a:t>최소화 하는 것</a:t>
            </a:r>
          </a:p>
          <a:p>
            <a:r>
              <a:rPr lang="en-US" altLang="ko-KR" dirty="0"/>
              <a:t>- </a:t>
            </a:r>
            <a:r>
              <a:rPr lang="en-US" dirty="0"/>
              <a:t>Average linkage </a:t>
            </a:r>
            <a:r>
              <a:rPr lang="ko-KR" altLang="en-US" dirty="0"/>
              <a:t>는 </a:t>
            </a:r>
            <a:r>
              <a:rPr lang="en-US" dirty="0"/>
              <a:t>cluster </a:t>
            </a:r>
            <a:r>
              <a:rPr lang="ko-KR" altLang="en-US" dirty="0"/>
              <a:t>간의 평균거리를 최소화 시키는것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Adding connectivity constraints</a:t>
            </a:r>
          </a:p>
          <a:p>
            <a:r>
              <a:rPr lang="en-US" dirty="0"/>
              <a:t>- connectivity matrix (</a:t>
            </a:r>
            <a:r>
              <a:rPr lang="ko-KR" altLang="en-US" dirty="0"/>
              <a:t>연결행령</a:t>
            </a:r>
            <a:r>
              <a:rPr lang="en-US" altLang="ko-KR" dirty="0"/>
              <a:t>) </a:t>
            </a:r>
            <a:r>
              <a:rPr lang="ko-KR" altLang="en-US" dirty="0"/>
              <a:t>을 추가하게 된다면 보이는 </a:t>
            </a:r>
            <a:r>
              <a:rPr lang="en-US" dirty="0"/>
              <a:t>swiss roll </a:t>
            </a:r>
            <a:r>
              <a:rPr lang="ko-KR" altLang="en-US" dirty="0"/>
              <a:t>식의 샘플이 있을 때 연결 되있지 않으면 군집을 안시키는 것을 볼수 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0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klearn.cluster.DBSCAN"/>
              </a:rPr>
              <a:t>DBSCAN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algorithm views clusters as areas of high density separated by areas of low density. 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밀도에 따른 군집화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dirty="0"/>
              <a:t>K-means</a:t>
            </a:r>
            <a:r>
              <a:rPr lang="ko-KR" altLang="en-US" dirty="0"/>
              <a:t>와 달리 군집이 </a:t>
            </a:r>
            <a:r>
              <a:rPr lang="en-US" altLang="ko-KR" dirty="0"/>
              <a:t>convex  </a:t>
            </a:r>
            <a:r>
              <a:rPr lang="ko-KR" altLang="en-US" dirty="0"/>
              <a:t>모형일 필요가 없다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cluster is therefore a set of core samples, each close to each other (measured by some distance measure) and a set of non-core samples that are close to a core sample (but are not themselves core samples)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Precompute distances (faster but takes more memory).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‘auto’ : do not precompute distances if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n_clusters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12 million. This corresponds to about 100MB overhead per job using double precision.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: always precompute distances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: never precompute distances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74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8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5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점</a:t>
            </a:r>
            <a:r>
              <a:rPr lang="ko-KR" altLang="en-US" baseline="0" dirty="0"/>
              <a:t> </a:t>
            </a:r>
            <a:r>
              <a:rPr lang="en-US" altLang="ko-KR" baseline="0" dirty="0"/>
              <a:t>k</a:t>
            </a:r>
            <a:r>
              <a:rPr lang="ko-KR" altLang="en-US" baseline="0" dirty="0"/>
              <a:t>개를 </a:t>
            </a:r>
            <a:r>
              <a:rPr lang="en-US" altLang="ko-KR" baseline="0" dirty="0" err="1"/>
              <a:t>random.sample</a:t>
            </a:r>
            <a:r>
              <a:rPr lang="en-US" altLang="ko-KR" baseline="0" dirty="0"/>
              <a:t>(</a:t>
            </a:r>
            <a:r>
              <a:rPr lang="ko-KR" altLang="en-US" baseline="0" dirty="0"/>
              <a:t>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개수</a:t>
            </a:r>
            <a:r>
              <a:rPr lang="en-US" altLang="ko-KR" baseline="0" dirty="0"/>
              <a:t>)</a:t>
            </a:r>
            <a:r>
              <a:rPr lang="ko-KR" altLang="en-US" baseline="0" dirty="0"/>
              <a:t>해서 뽑기</a:t>
            </a:r>
            <a:endParaRPr lang="en-US" altLang="ko-KR" baseline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4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sciencelab.files.wordpress.com/2013/12/p_n200_k3.gif?w=404&amp;zoom=2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s.put.poznan.pl/jstefanowski/sed/DM-7clusteringnew.pdf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lab.wordpress.com/2013/12/12/clustering-with-k-means-in-python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ah.edu/~piyush/teaching/4-10-prin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seaddataanalytics.github.io/INSEADAnalytics/CourseSessions/Sessions45/ClusterAnalysisRead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ilpubs.stanford.edu:8090/778/1/2006-13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K-means_clustering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cluster.KMeans.html#sklearn.cluster.KMeans" TargetMode="External"/><Relationship Id="rId2" Type="http://schemas.openxmlformats.org/officeDocument/2006/relationships/hyperlink" Target="http://scikit-learn.org/stable/modules/clustering.html#overview-of-clustering-metho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K-means++" TargetMode="External"/><Relationship Id="rId5" Type="http://schemas.openxmlformats.org/officeDocument/2006/relationships/hyperlink" Target="https://github.com/sarguido/k-means-clustering/blob/master/k-means-clustering.ipynb" TargetMode="External"/><Relationship Id="rId4" Type="http://schemas.openxmlformats.org/officeDocument/2006/relationships/hyperlink" Target="https://github.com/scikit-learn/scikit-learn/blob/ef5cb84a/sklearn/cluster/k_means_.py#L70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inseaddataanalytics.github.io/INSEADAnalytics/CourseSessions/Sessions45/ClusterAnalysisReading.html" TargetMode="External"/><Relationship Id="rId2" Type="http://schemas.openxmlformats.org/officeDocument/2006/relationships/hyperlink" Target="https://www.cs.utah.edu/~piyush/teaching/4-10-print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put.poznan.pl/jstefanowski/sed/DM-7clusteringnew.pdf" TargetMode="External"/><Relationship Id="rId4" Type="http://schemas.openxmlformats.org/officeDocument/2006/relationships/hyperlink" Target="https://datasciencelab.files.wordpress.com/2013/12/p_n200_k3.gif?w=404&amp;zoom=2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481863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entury Gothic" pitchFamily="34" charset="0"/>
              </a:rPr>
              <a:t>Date _ 2017.08.29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596" y="3327375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78012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2732515" y="4221088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entury Gothic" pitchFamily="34" charset="0"/>
              </a:rPr>
              <a:t>By  Team 1</a:t>
            </a:r>
          </a:p>
          <a:p>
            <a:pPr algn="ctr"/>
            <a:r>
              <a:rPr lang="en-US" altLang="ko-KR" dirty="0">
                <a:latin typeface="Century Gothic" pitchFamily="34" charset="0"/>
              </a:rPr>
              <a:t>@ Jennifer, </a:t>
            </a:r>
            <a:r>
              <a:rPr lang="en-US" altLang="ko-KR" dirty="0" err="1">
                <a:latin typeface="Century Gothic" pitchFamily="34" charset="0"/>
              </a:rPr>
              <a:t>Seungsam</a:t>
            </a:r>
            <a:r>
              <a:rPr lang="en-US" altLang="ko-KR" dirty="0">
                <a:latin typeface="Century Gothic" pitchFamily="34" charset="0"/>
              </a:rPr>
              <a:t>, Shawn, </a:t>
            </a:r>
            <a:r>
              <a:rPr lang="en-US" altLang="ko-KR" dirty="0" err="1">
                <a:latin typeface="Century Gothic" pitchFamily="34" charset="0"/>
              </a:rPr>
              <a:t>Yuja</a:t>
            </a:r>
            <a:endParaRPr lang="en-US" altLang="ko-KR" dirty="0">
              <a:latin typeface="Century Gothic" pitchFamily="34" charset="0"/>
            </a:endParaRPr>
          </a:p>
        </p:txBody>
      </p:sp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78012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652120" y="2288090"/>
            <a:ext cx="3491880" cy="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54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중심점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(centroid)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US" altLang="ko-KR" dirty="0"/>
              <a:t> of mass of a geometric object of uniform density.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 err="1"/>
              <a:t>여년</a:t>
            </a:r>
            <a:r>
              <a:rPr lang="ko-KR" altLang="en-US" dirty="0"/>
              <a:t> 전</a:t>
            </a:r>
            <a:r>
              <a:rPr lang="en-US" altLang="ko-KR" dirty="0"/>
              <a:t>… </a:t>
            </a:r>
            <a:r>
              <a:rPr lang="ko-KR" altLang="en-US" dirty="0"/>
              <a:t>중학교 </a:t>
            </a:r>
            <a:r>
              <a:rPr lang="en-US" altLang="ko-KR" dirty="0"/>
              <a:t>2</a:t>
            </a:r>
            <a:r>
              <a:rPr lang="ko-KR" altLang="en-US" dirty="0"/>
              <a:t>학년 수학 기억하시나요</a:t>
            </a:r>
            <a:r>
              <a:rPr lang="en-US" altLang="ko-KR" dirty="0"/>
              <a:t>…??</a:t>
            </a:r>
          </a:p>
          <a:p>
            <a:r>
              <a:rPr lang="ko-KR" altLang="en-US" dirty="0"/>
              <a:t>삼각형의 </a:t>
            </a:r>
            <a:r>
              <a:rPr lang="en-US" altLang="ko-KR" dirty="0"/>
              <a:t>(</a:t>
            </a:r>
            <a:r>
              <a:rPr lang="ko-KR" altLang="en-US" dirty="0"/>
              <a:t>무게</a:t>
            </a:r>
            <a:r>
              <a:rPr lang="en-US" altLang="ko-KR" dirty="0"/>
              <a:t>)</a:t>
            </a:r>
            <a:r>
              <a:rPr lang="ko-KR" altLang="en-US" dirty="0"/>
              <a:t>중심 구하기</a:t>
            </a:r>
            <a:endParaRPr lang="en-US" altLang="ko-KR" dirty="0"/>
          </a:p>
        </p:txBody>
      </p:sp>
      <p:sp>
        <p:nvSpPr>
          <p:cNvPr id="9" name="이등변 삼각형 8"/>
          <p:cNvSpPr/>
          <p:nvPr/>
        </p:nvSpPr>
        <p:spPr>
          <a:xfrm>
            <a:off x="1475656" y="3473884"/>
            <a:ext cx="4824536" cy="2306279"/>
          </a:xfrm>
          <a:prstGeom prst="triangle">
            <a:avLst>
              <a:gd name="adj" fmla="val 6860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9" idx="4"/>
          </p:cNvCxnSpPr>
          <p:nvPr/>
        </p:nvCxnSpPr>
        <p:spPr>
          <a:xfrm>
            <a:off x="3143249" y="4591525"/>
            <a:ext cx="3156943" cy="1188638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5"/>
            <a:endCxn id="9" idx="2"/>
          </p:cNvCxnSpPr>
          <p:nvPr/>
        </p:nvCxnSpPr>
        <p:spPr>
          <a:xfrm flipH="1">
            <a:off x="1475656" y="4627024"/>
            <a:ext cx="4067204" cy="1153139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9" idx="0"/>
          </p:cNvCxnSpPr>
          <p:nvPr/>
        </p:nvCxnSpPr>
        <p:spPr>
          <a:xfrm flipV="1">
            <a:off x="3887924" y="3473884"/>
            <a:ext cx="897605" cy="2270781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2195736" y="5085184"/>
            <a:ext cx="216024" cy="216024"/>
            <a:chOff x="2195736" y="5085184"/>
            <a:chExt cx="216024" cy="21602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2195736" y="5157192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267744" y="5085184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851920" y="3933056"/>
            <a:ext cx="216024" cy="216024"/>
            <a:chOff x="2195736" y="5085184"/>
            <a:chExt cx="216024" cy="21602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2195736" y="5157192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267744" y="5085184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직선 연결선 67"/>
          <p:cNvCxnSpPr/>
          <p:nvPr/>
        </p:nvCxnSpPr>
        <p:spPr>
          <a:xfrm flipV="1">
            <a:off x="5076056" y="4077072"/>
            <a:ext cx="216024" cy="7200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5796136" y="5157192"/>
            <a:ext cx="216024" cy="7200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915816" y="5661248"/>
            <a:ext cx="0" cy="288032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60032" y="5661248"/>
            <a:ext cx="0" cy="288032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4087194" y="4888410"/>
            <a:ext cx="196774" cy="1967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99592" y="6165304"/>
            <a:ext cx="6192688" cy="720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115616" y="3212976"/>
            <a:ext cx="0" cy="30963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92280" y="61560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7584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1720" y="3109610"/>
            <a:ext cx="10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A(a1,a2)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21320" y="5301208"/>
            <a:ext cx="11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B(b1,b2)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05896" y="5579948"/>
            <a:ext cx="11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C(c1,c2)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6136" y="3933056"/>
                <a:ext cx="2952328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중심점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좌표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933056"/>
                <a:ext cx="2952328" cy="1172244"/>
              </a:xfrm>
              <a:prstGeom prst="rect">
                <a:avLst/>
              </a:prstGeom>
              <a:blipFill rotWithShape="0">
                <a:blip r:embed="rId2"/>
                <a:stretch>
                  <a:fillRect l="-1860" t="-2604" r="-8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/>
          <p:cNvSpPr/>
          <p:nvPr/>
        </p:nvSpPr>
        <p:spPr>
          <a:xfrm>
            <a:off x="4716016" y="3429000"/>
            <a:ext cx="63809" cy="63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228184" y="5733256"/>
            <a:ext cx="63809" cy="63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475656" y="5741455"/>
            <a:ext cx="63809" cy="63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9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54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중심점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(centroid)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US" altLang="ko-KR" dirty="0"/>
              <a:t> of mass of a geometric object of uniform density.</a:t>
            </a:r>
          </a:p>
          <a:p>
            <a:endParaRPr lang="en-US" altLang="ko-KR" dirty="0"/>
          </a:p>
          <a:p>
            <a:r>
              <a:rPr lang="ko-KR" altLang="en-US" dirty="0"/>
              <a:t>삼각형에서 확장하기</a:t>
            </a:r>
            <a:r>
              <a:rPr lang="en-US" altLang="ko-KR" dirty="0"/>
              <a:t>!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99592" y="6165304"/>
            <a:ext cx="381642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115616" y="3212976"/>
            <a:ext cx="0" cy="30963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6016" y="60840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7584" y="29876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979712" y="3501008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636004" y="4165377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843807" y="3460576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303142" y="4560979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423320" y="3824573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571031" y="3995440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601004" y="5324438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503712" y="4300471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987824" y="4729749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23928" y="4158844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342485" y="5375519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887924" y="4748518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943708" y="5069329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431704" y="4916996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823519" y="5126070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9992" y="4561012"/>
                <a:ext cx="2736304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중심점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61012"/>
                <a:ext cx="2736304" cy="1172244"/>
              </a:xfrm>
              <a:prstGeom prst="rect">
                <a:avLst/>
              </a:prstGeom>
              <a:blipFill rotWithShape="0">
                <a:blip r:embed="rId2"/>
                <a:stretch>
                  <a:fillRect l="-1782" t="-2604" r="-6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68153" y="5661248"/>
            <a:ext cx="16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점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5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832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시각화 된 예시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	</a:t>
            </a:r>
            <a:r>
              <a:rPr lang="en-US" altLang="ko-KR" sz="1050" dirty="0">
                <a:hlinkClick r:id="rId2"/>
              </a:rPr>
              <a:t>https://datasciencelab.files.wordpress.com/2013/12/p_n200_k3.gif?w=404&amp;zoom=2</a:t>
            </a:r>
            <a:r>
              <a:rPr lang="en-US" altLang="ko-KR" sz="1050" dirty="0"/>
              <a:t> </a:t>
            </a:r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" y="1916776"/>
            <a:ext cx="7086600" cy="44577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9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783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시각화 된 예시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	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  <a:hlinkClick r:id="rId2"/>
              </a:rPr>
              <a:t>http://www.cs.put.poznan.pl/jstefanowski/sed/DM-7clusteringnew.pdf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21" y="1618347"/>
            <a:ext cx="7427875" cy="47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시각화 된 예시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2060848"/>
            <a:ext cx="72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https://datasciencelab.wordpress.com/2013/12/12/clustering-with-k-means-in-python/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5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알고리즘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39552" y="2000023"/>
            <a:ext cx="1368152" cy="540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2644727" y="5733256"/>
            <a:ext cx="1658364" cy="540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2257960" y="2909887"/>
            <a:ext cx="2474119" cy="96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데이터 포인트에서 가장 가까운 중심점 기준</a:t>
            </a:r>
            <a:r>
              <a:rPr lang="en-US" altLang="ko-KR" dirty="0"/>
              <a:t>. </a:t>
            </a:r>
            <a:r>
              <a:rPr lang="ko-KR" altLang="en-US" dirty="0"/>
              <a:t>군집 설정</a:t>
            </a:r>
          </a:p>
        </p:txBody>
      </p:sp>
      <p:sp>
        <p:nvSpPr>
          <p:cNvPr id="2" name="순서도: 데이터 1"/>
          <p:cNvSpPr/>
          <p:nvPr/>
        </p:nvSpPr>
        <p:spPr>
          <a:xfrm>
            <a:off x="2080024" y="1848266"/>
            <a:ext cx="2808075" cy="8440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임의의  </a:t>
            </a:r>
            <a:r>
              <a:rPr lang="en-US" altLang="ko-KR" dirty="0"/>
              <a:t>k</a:t>
            </a:r>
            <a:r>
              <a:rPr lang="ko-KR" altLang="en-US" dirty="0"/>
              <a:t>개 점 초기 중심점</a:t>
            </a:r>
            <a:endParaRPr lang="en-US" altLang="ko-KR" dirty="0"/>
          </a:p>
        </p:txBody>
      </p:sp>
      <p:sp>
        <p:nvSpPr>
          <p:cNvPr id="26" name="순서도: 처리 25"/>
          <p:cNvSpPr/>
          <p:nvPr/>
        </p:nvSpPr>
        <p:spPr>
          <a:xfrm>
            <a:off x="5842297" y="2909887"/>
            <a:ext cx="2474119" cy="96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중심점을 다시 계산</a:t>
            </a:r>
          </a:p>
        </p:txBody>
      </p:sp>
      <p:cxnSp>
        <p:nvCxnSpPr>
          <p:cNvPr id="5" name="직선 화살표 연결선 4"/>
          <p:cNvCxnSpPr>
            <a:stCxn id="21" idx="3"/>
            <a:endCxn id="2" idx="2"/>
          </p:cNvCxnSpPr>
          <p:nvPr/>
        </p:nvCxnSpPr>
        <p:spPr>
          <a:xfrm>
            <a:off x="1907704" y="2270275"/>
            <a:ext cx="453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4"/>
            <a:endCxn id="25" idx="0"/>
          </p:cNvCxnSpPr>
          <p:nvPr/>
        </p:nvCxnSpPr>
        <p:spPr>
          <a:xfrm>
            <a:off x="3484062" y="2692284"/>
            <a:ext cx="10958" cy="217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>
            <a:off x="3484063" y="3877979"/>
            <a:ext cx="10957" cy="25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87824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42" name="순서도: 판단 41"/>
          <p:cNvSpPr/>
          <p:nvPr/>
        </p:nvSpPr>
        <p:spPr>
          <a:xfrm>
            <a:off x="1953865" y="4161560"/>
            <a:ext cx="3040088" cy="11936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군집화와 결과가 같은가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5842296" y="4274322"/>
            <a:ext cx="2474119" cy="96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군집화 채택</a:t>
            </a:r>
          </a:p>
        </p:txBody>
      </p:sp>
      <p:cxnSp>
        <p:nvCxnSpPr>
          <p:cNvPr id="36" name="직선 화살표 연결선 35"/>
          <p:cNvCxnSpPr>
            <a:stCxn id="42" idx="3"/>
            <a:endCxn id="43" idx="1"/>
          </p:cNvCxnSpPr>
          <p:nvPr/>
        </p:nvCxnSpPr>
        <p:spPr>
          <a:xfrm flipV="1">
            <a:off x="4993953" y="4758368"/>
            <a:ext cx="8483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0"/>
            <a:endCxn id="26" idx="2"/>
          </p:cNvCxnSpPr>
          <p:nvPr/>
        </p:nvCxnSpPr>
        <p:spPr>
          <a:xfrm flipV="1">
            <a:off x="7079356" y="3877979"/>
            <a:ext cx="1" cy="39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1"/>
            <a:endCxn id="25" idx="3"/>
          </p:cNvCxnSpPr>
          <p:nvPr/>
        </p:nvCxnSpPr>
        <p:spPr>
          <a:xfrm flipH="1">
            <a:off x="4732079" y="3393933"/>
            <a:ext cx="1110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2"/>
            <a:endCxn id="22" idx="0"/>
          </p:cNvCxnSpPr>
          <p:nvPr/>
        </p:nvCxnSpPr>
        <p:spPr>
          <a:xfrm>
            <a:off x="3473909" y="5355177"/>
            <a:ext cx="0" cy="37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3204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아니요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3823" y="2218625"/>
            <a:ext cx="6048672" cy="2929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우리가 알고 싶은 것</a:t>
            </a:r>
            <a:r>
              <a:rPr lang="en-US" altLang="ko-KR" sz="2400" dirty="0"/>
              <a:t>?</a:t>
            </a:r>
          </a:p>
          <a:p>
            <a:pPr marL="342900" indent="-342900" algn="ctr">
              <a:buAutoNum type="arabicParenR"/>
            </a:pPr>
            <a:r>
              <a:rPr lang="ko-KR" altLang="en-US" sz="2400" dirty="0"/>
              <a:t>각 데이터 포인트들의 군집화 결과</a:t>
            </a:r>
            <a:endParaRPr lang="en-US" altLang="ko-KR" sz="2400" dirty="0"/>
          </a:p>
          <a:p>
            <a:pPr marL="342900" indent="-342900" algn="ctr">
              <a:buAutoNum type="arabicParenR"/>
            </a:pPr>
            <a:r>
              <a:rPr lang="ko-KR" altLang="en-US" sz="2400" dirty="0"/>
              <a:t>각 군집의 중심점</a:t>
            </a:r>
            <a:endParaRPr lang="en-US" altLang="ko-KR" sz="24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802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 err="1"/>
              <a:t>os.chdir</a:t>
            </a:r>
            <a:r>
              <a:rPr lang="en-US" altLang="ko-KR" dirty="0"/>
              <a:t>(“_______")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linear_algebra</a:t>
            </a:r>
            <a:r>
              <a:rPr lang="en-US" altLang="ko-KR" dirty="0"/>
              <a:t> import </a:t>
            </a:r>
            <a:r>
              <a:rPr lang="en-US" altLang="ko-KR" dirty="0" err="1"/>
              <a:t>squared_distance</a:t>
            </a:r>
            <a:r>
              <a:rPr lang="en-US" altLang="ko-KR" dirty="0"/>
              <a:t>, </a:t>
            </a:r>
            <a:r>
              <a:rPr lang="en-US" altLang="ko-KR" dirty="0" err="1"/>
              <a:t>vector_mean</a:t>
            </a:r>
            <a:r>
              <a:rPr lang="en-US" altLang="ko-KR" dirty="0"/>
              <a:t>, distance</a:t>
            </a:r>
          </a:p>
          <a:p>
            <a:endParaRPr lang="en-US" altLang="ko-KR" dirty="0"/>
          </a:p>
          <a:p>
            <a:r>
              <a:rPr lang="en-US" altLang="ko-KR" dirty="0"/>
              <a:t>import math, random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9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8028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KMeans</a:t>
            </a:r>
            <a:r>
              <a:rPr lang="en-US" altLang="ko-KR" sz="2000" dirty="0"/>
              <a:t>: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__(self, k):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self.k</a:t>
            </a:r>
            <a:r>
              <a:rPr lang="en-US" altLang="ko-KR" sz="2000" dirty="0"/>
              <a:t> = k          # number of clusters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>
                <a:solidFill>
                  <a:srgbClr val="00B0F0"/>
                </a:solidFill>
              </a:rPr>
              <a:t>self.means</a:t>
            </a:r>
            <a:r>
              <a:rPr lang="en-US" altLang="ko-KR" sz="2000" dirty="0">
                <a:solidFill>
                  <a:srgbClr val="00B0F0"/>
                </a:solidFill>
              </a:rPr>
              <a:t> = None	</a:t>
            </a:r>
            <a:r>
              <a:rPr lang="en-US" altLang="ko-KR" sz="2000" dirty="0"/>
              <a:t># cluster</a:t>
            </a:r>
            <a:r>
              <a:rPr lang="ko-KR" altLang="en-US" sz="2000" dirty="0"/>
              <a:t>의 중심점</a:t>
            </a:r>
            <a:endParaRPr lang="en-US" altLang="ko-KR" sz="2000" dirty="0"/>
          </a:p>
          <a:p>
            <a:r>
              <a:rPr lang="en-US" altLang="ko-KR" sz="2000" dirty="0">
                <a:solidFill>
                  <a:srgbClr val="00B0F0"/>
                </a:solidFill>
              </a:rPr>
              <a:t>        </a:t>
            </a:r>
            <a:r>
              <a:rPr lang="en-US" altLang="ko-KR" sz="2000" dirty="0" err="1">
                <a:solidFill>
                  <a:srgbClr val="00B0F0"/>
                </a:solidFill>
              </a:rPr>
              <a:t>self.assignments</a:t>
            </a:r>
            <a:r>
              <a:rPr lang="en-US" altLang="ko-KR" sz="2000" dirty="0">
                <a:solidFill>
                  <a:srgbClr val="00B0F0"/>
                </a:solidFill>
              </a:rPr>
              <a:t> = None	</a:t>
            </a:r>
            <a:r>
              <a:rPr lang="en-US" altLang="ko-KR" sz="2000" dirty="0"/>
              <a:t># </a:t>
            </a:r>
            <a:r>
              <a:rPr lang="ko-KR" altLang="en-US" sz="2000" dirty="0"/>
              <a:t>각 데이터 포인트들의 군집화 결과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07804" y="3548048"/>
            <a:ext cx="2916324" cy="67304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꺼내고 싶은 값들을 적어줘요</a:t>
            </a:r>
            <a:r>
              <a:rPr lang="en-US" altLang="ko-KR" sz="1600" dirty="0"/>
              <a:t>!</a:t>
            </a:r>
          </a:p>
          <a:p>
            <a:pPr algn="ctr"/>
            <a:r>
              <a:rPr lang="en-US" altLang="ko-KR" sz="1600" dirty="0"/>
              <a:t>Empty Space</a:t>
            </a:r>
            <a:r>
              <a:rPr lang="ko-KR" altLang="en-US" sz="1600" dirty="0"/>
              <a:t>로 지정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0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700808"/>
            <a:ext cx="80283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train(self, inputs):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self.means</a:t>
            </a:r>
            <a:r>
              <a:rPr lang="en-US" altLang="ko-KR" dirty="0"/>
              <a:t> = </a:t>
            </a:r>
            <a:r>
              <a:rPr lang="en-US" altLang="ko-KR" dirty="0" err="1"/>
              <a:t>random.sample</a:t>
            </a:r>
            <a:r>
              <a:rPr lang="en-US" altLang="ko-KR" dirty="0"/>
              <a:t>(inputs, </a:t>
            </a:r>
            <a:r>
              <a:rPr lang="en-US" altLang="ko-KR" dirty="0" err="1"/>
              <a:t>self.k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None</a:t>
            </a:r>
          </a:p>
          <a:p>
            <a:endParaRPr lang="en-US" altLang="ko-KR" dirty="0"/>
          </a:p>
          <a:p>
            <a:r>
              <a:rPr lang="en-US" altLang="ko-KR" dirty="0"/>
              <a:t>        while True: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순서도: 데이터 1"/>
          <p:cNvSpPr/>
          <p:nvPr/>
        </p:nvSpPr>
        <p:spPr>
          <a:xfrm>
            <a:off x="2116275" y="2102078"/>
            <a:ext cx="3900897" cy="79208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초기 설정</a:t>
            </a:r>
            <a:r>
              <a:rPr lang="en-US" altLang="ko-KR" sz="1600" dirty="0"/>
              <a:t>: </a:t>
            </a:r>
            <a:r>
              <a:rPr lang="ko-KR" altLang="en-US" sz="1600" dirty="0"/>
              <a:t>임의의  </a:t>
            </a:r>
            <a:r>
              <a:rPr lang="en-US" altLang="ko-KR" sz="1600" dirty="0"/>
              <a:t>k</a:t>
            </a:r>
            <a:r>
              <a:rPr lang="ko-KR" altLang="en-US" sz="1600" dirty="0"/>
              <a:t>개 점 뽑아서 </a:t>
            </a:r>
            <a:r>
              <a:rPr lang="en-US" altLang="ko-KR" sz="1600" dirty="0"/>
              <a:t>‘</a:t>
            </a:r>
            <a:r>
              <a:rPr lang="ko-KR" altLang="en-US" sz="1600" dirty="0"/>
              <a:t>중심점</a:t>
            </a:r>
            <a:r>
              <a:rPr lang="en-US" altLang="ko-KR" sz="1600" dirty="0"/>
              <a:t>’</a:t>
            </a:r>
            <a:r>
              <a:rPr lang="ko-KR" altLang="en-US" sz="1600" dirty="0"/>
              <a:t>으로</a:t>
            </a:r>
            <a:r>
              <a:rPr lang="en-US" altLang="ko-KR" sz="1600" dirty="0"/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79712" y="3060216"/>
            <a:ext cx="136815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무한반복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39752" y="3414740"/>
            <a:ext cx="604867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주어진 중심점으로 각 데이터 점들의 소속되는 군집 찾기</a:t>
            </a:r>
          </a:p>
        </p:txBody>
      </p:sp>
      <p:sp>
        <p:nvSpPr>
          <p:cNvPr id="26" name="오른쪽으로 구부러진 화살표 25"/>
          <p:cNvSpPr/>
          <p:nvPr/>
        </p:nvSpPr>
        <p:spPr>
          <a:xfrm flipV="1">
            <a:off x="1619672" y="3645024"/>
            <a:ext cx="648072" cy="2160240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331640" y="3786830"/>
            <a:ext cx="6408712" cy="93831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군집화와 결과가 같은가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Yes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339752" y="4695929"/>
            <a:ext cx="6768752" cy="1696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새로운 중심점 계산하기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3779912" y="1124744"/>
            <a:ext cx="1296144" cy="608812"/>
          </a:xfrm>
          <a:prstGeom prst="borderCallout1">
            <a:avLst>
              <a:gd name="adj1" fmla="val 45379"/>
              <a:gd name="adj2" fmla="val -1164"/>
              <a:gd name="adj3" fmla="val 112500"/>
              <a:gd name="adj4" fmla="val -383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벡터 데이터 포인트</a:t>
            </a:r>
          </a:p>
        </p:txBody>
      </p:sp>
      <p:sp>
        <p:nvSpPr>
          <p:cNvPr id="11" name="타원 10"/>
          <p:cNvSpPr/>
          <p:nvPr/>
        </p:nvSpPr>
        <p:spPr>
          <a:xfrm>
            <a:off x="6228184" y="1052736"/>
            <a:ext cx="273630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함수</a:t>
            </a:r>
            <a:endParaRPr lang="en-US" altLang="ko-KR" dirty="0"/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군집화</a:t>
            </a:r>
            <a:r>
              <a:rPr lang="en-US" altLang="ko-KR" dirty="0"/>
              <a:t>, </a:t>
            </a:r>
            <a:r>
              <a:rPr lang="ko-KR" altLang="en-US" dirty="0"/>
              <a:t>각 군집의 중심점을 찾는다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0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80709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CONTENTS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2350621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792" y="242262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Clustering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3142709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9792" y="3193812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3934797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9792" y="40068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상향군집화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5696" y="4726885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4798893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 with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Scikit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-Learn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</a:t>
            </a:r>
            <a:r>
              <a:rPr lang="en-US" altLang="ko-KR" dirty="0">
                <a:solidFill>
                  <a:srgbClr val="00B0F0"/>
                </a:solidFill>
              </a:rPr>
              <a:t>map(</a:t>
            </a:r>
            <a:r>
              <a:rPr lang="en-US" altLang="ko-KR" dirty="0" err="1">
                <a:solidFill>
                  <a:srgbClr val="00B0F0"/>
                </a:solidFill>
              </a:rPr>
              <a:t>self.classify</a:t>
            </a:r>
            <a:r>
              <a:rPr lang="en-US" altLang="ko-KR" dirty="0">
                <a:solidFill>
                  <a:srgbClr val="00B0F0"/>
                </a:solidFill>
              </a:rPr>
              <a:t>, inputs)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452" y="2051156"/>
            <a:ext cx="3846196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map(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seq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seq</a:t>
            </a:r>
            <a:r>
              <a:rPr lang="en-US" altLang="ko-KR" sz="1600" dirty="0"/>
              <a:t>: list</a:t>
            </a:r>
            <a:r>
              <a:rPr lang="ko-KR" altLang="en-US" sz="1600" dirty="0"/>
              <a:t>와 같은 개념</a:t>
            </a:r>
            <a:r>
              <a:rPr lang="en-US" altLang="ko-KR" sz="1600" dirty="0"/>
              <a:t>!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seq</a:t>
            </a:r>
            <a:r>
              <a:rPr lang="ko-KR" altLang="en-US" sz="1600" dirty="0"/>
              <a:t>에 있는 모든</a:t>
            </a:r>
            <a:r>
              <a:rPr lang="en-US" altLang="ko-KR" sz="1600" dirty="0"/>
              <a:t> </a:t>
            </a:r>
            <a:r>
              <a:rPr lang="ko-KR" altLang="en-US" sz="1600" dirty="0"/>
              <a:t>원소들에 대하여 </a:t>
            </a:r>
            <a:r>
              <a:rPr lang="en-US" altLang="ko-KR" sz="1600" dirty="0" err="1"/>
              <a:t>func</a:t>
            </a:r>
            <a:r>
              <a:rPr lang="ko-KR" altLang="en-US" sz="1600" dirty="0"/>
              <a:t>을 적용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결과값으로 새롭게 계산된 원소들의  </a:t>
            </a:r>
            <a:r>
              <a:rPr lang="en-US" altLang="ko-KR" sz="1600" dirty="0"/>
              <a:t>list</a:t>
            </a:r>
            <a:r>
              <a:rPr lang="ko-KR" altLang="en-US" sz="1600" dirty="0"/>
              <a:t>를 내놓음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6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>
                <a:solidFill>
                  <a:srgbClr val="FF0000"/>
                </a:solidFill>
              </a:rPr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46030" y="1988840"/>
            <a:ext cx="2090644" cy="64807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정의가 필요하겠구나</a:t>
            </a:r>
            <a:r>
              <a:rPr lang="en-US" altLang="ko-KR" sz="1600" dirty="0"/>
              <a:t>!</a:t>
            </a:r>
          </a:p>
          <a:p>
            <a:pPr algn="ctr"/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위로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3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18513"/>
            <a:ext cx="802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classify(self, input):</a:t>
            </a:r>
          </a:p>
          <a:p>
            <a:r>
              <a:rPr lang="en-US" altLang="ko-KR" sz="2000" dirty="0"/>
              <a:t>        return min(range(</a:t>
            </a:r>
            <a:r>
              <a:rPr lang="en-US" altLang="ko-KR" sz="2000" dirty="0" err="1"/>
              <a:t>self.k</a:t>
            </a:r>
            <a:r>
              <a:rPr lang="en-US" altLang="ko-KR" sz="2000" dirty="0"/>
              <a:t>),</a:t>
            </a:r>
          </a:p>
          <a:p>
            <a:r>
              <a:rPr lang="en-US" altLang="ko-KR" sz="2000" dirty="0"/>
              <a:t>                   key=lambda i: </a:t>
            </a:r>
            <a:r>
              <a:rPr lang="en-US" altLang="ko-KR" sz="2000" dirty="0" err="1"/>
              <a:t>squared_distance</a:t>
            </a:r>
            <a:r>
              <a:rPr lang="en-US" altLang="ko-KR" sz="2000" dirty="0"/>
              <a:t>(input, </a:t>
            </a:r>
            <a:r>
              <a:rPr lang="en-US" altLang="ko-KR" sz="2000" dirty="0" err="1"/>
              <a:t>self.means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 1"/>
          <p:cNvSpPr/>
          <p:nvPr/>
        </p:nvSpPr>
        <p:spPr>
          <a:xfrm>
            <a:off x="4860032" y="1124744"/>
            <a:ext cx="2635188" cy="864096"/>
          </a:xfrm>
          <a:prstGeom prst="borderCallout1">
            <a:avLst>
              <a:gd name="adj1" fmla="val 49339"/>
              <a:gd name="adj2" fmla="val -2294"/>
              <a:gd name="adj3" fmla="val 93485"/>
              <a:gd name="adj4" fmla="val -382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데이터 포인트를 어떤 클러스터에 넣을까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078609"/>
            <a:ext cx="7200800" cy="655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들어가는 클러스터를 반환하게</a:t>
            </a:r>
            <a:r>
              <a:rPr lang="en-US" altLang="ko-KR" dirty="0"/>
              <a:t>! </a:t>
            </a:r>
            <a:r>
              <a:rPr lang="en-US" altLang="ko-KR" dirty="0">
                <a:solidFill>
                  <a:srgbClr val="FF0000"/>
                </a:solidFill>
              </a:rPr>
              <a:t>min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써서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161085" y="2636912"/>
            <a:ext cx="4299347" cy="7920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min(</a:t>
            </a:r>
            <a:r>
              <a:rPr lang="en-US" altLang="ko-KR" dirty="0" err="1"/>
              <a:t>iterable</a:t>
            </a:r>
            <a:r>
              <a:rPr lang="en-US" altLang="ko-KR" dirty="0"/>
              <a:t>, key = lambda function)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Iterable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중</a:t>
            </a:r>
            <a:r>
              <a:rPr lang="en-US" altLang="ko-KR" dirty="0">
                <a:sym typeface="Wingdings" panose="05000000000000000000" pitchFamily="2" charset="2"/>
              </a:rPr>
              <a:t> key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min</a:t>
            </a:r>
            <a:r>
              <a:rPr lang="ko-KR" altLang="en-US" dirty="0">
                <a:sym typeface="Wingdings" panose="05000000000000000000" pitchFamily="2" charset="2"/>
              </a:rPr>
              <a:t>하는 값을 반환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18513"/>
            <a:ext cx="802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classify(self, input):</a:t>
            </a:r>
          </a:p>
          <a:p>
            <a:r>
              <a:rPr lang="en-US" altLang="ko-KR" sz="2000" dirty="0"/>
              <a:t>        return </a:t>
            </a:r>
            <a:r>
              <a:rPr lang="en-US" altLang="ko-KR" sz="2000" dirty="0">
                <a:solidFill>
                  <a:srgbClr val="FF0000"/>
                </a:solidFill>
              </a:rPr>
              <a:t>min</a:t>
            </a:r>
            <a:r>
              <a:rPr lang="en-US" altLang="ko-KR" sz="2000" dirty="0"/>
              <a:t>(range(</a:t>
            </a:r>
            <a:r>
              <a:rPr lang="en-US" altLang="ko-KR" sz="2000" dirty="0" err="1"/>
              <a:t>self.k</a:t>
            </a:r>
            <a:r>
              <a:rPr lang="en-US" altLang="ko-KR" sz="2000" dirty="0"/>
              <a:t>),</a:t>
            </a:r>
          </a:p>
          <a:p>
            <a:r>
              <a:rPr lang="en-US" altLang="ko-KR" sz="2000" dirty="0"/>
              <a:t>                   </a:t>
            </a:r>
            <a:r>
              <a:rPr lang="en-US" altLang="ko-KR" sz="2000" dirty="0">
                <a:solidFill>
                  <a:srgbClr val="FF0000"/>
                </a:solidFill>
              </a:rPr>
              <a:t>key=</a:t>
            </a:r>
            <a:r>
              <a:rPr lang="en-US" altLang="ko-KR" sz="2000" dirty="0"/>
              <a:t>lambda i: </a:t>
            </a:r>
            <a:r>
              <a:rPr lang="en-US" altLang="ko-KR" sz="2000" dirty="0" err="1"/>
              <a:t>squared_distance</a:t>
            </a:r>
            <a:r>
              <a:rPr lang="en-US" altLang="ko-KR" sz="2000" dirty="0"/>
              <a:t>(input, </a:t>
            </a:r>
            <a:r>
              <a:rPr lang="en-US" altLang="ko-KR" sz="2000" dirty="0" err="1"/>
              <a:t>self.means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7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18513"/>
            <a:ext cx="802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classify(self, input):</a:t>
            </a:r>
          </a:p>
          <a:p>
            <a:r>
              <a:rPr lang="en-US" altLang="ko-KR" sz="2000" dirty="0"/>
              <a:t>        return min(</a:t>
            </a:r>
            <a:r>
              <a:rPr lang="en-US" altLang="ko-KR" sz="2000" dirty="0">
                <a:solidFill>
                  <a:srgbClr val="00B0F0"/>
                </a:solidFill>
              </a:rPr>
              <a:t>range(</a:t>
            </a:r>
            <a:r>
              <a:rPr lang="en-US" altLang="ko-KR" sz="2000" dirty="0" err="1">
                <a:solidFill>
                  <a:srgbClr val="00B0F0"/>
                </a:solidFill>
              </a:rPr>
              <a:t>self.k</a:t>
            </a:r>
            <a:r>
              <a:rPr lang="en-US" altLang="ko-KR" sz="2000" dirty="0">
                <a:solidFill>
                  <a:srgbClr val="00B0F0"/>
                </a:solidFill>
              </a:rPr>
              <a:t>),</a:t>
            </a:r>
          </a:p>
          <a:p>
            <a:r>
              <a:rPr lang="en-US" altLang="ko-KR" sz="2000" dirty="0"/>
              <a:t>                   key=lambda </a:t>
            </a:r>
            <a:r>
              <a:rPr lang="en-US" altLang="ko-KR" sz="2000" dirty="0">
                <a:solidFill>
                  <a:srgbClr val="00B0F0"/>
                </a:solidFill>
              </a:rPr>
              <a:t>i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squared_distance</a:t>
            </a:r>
            <a:r>
              <a:rPr lang="en-US" altLang="ko-KR" sz="2000" dirty="0"/>
              <a:t>(input, </a:t>
            </a:r>
            <a:r>
              <a:rPr lang="en-US" altLang="ko-KR" sz="2000" dirty="0" err="1"/>
              <a:t>self.means</a:t>
            </a:r>
            <a:r>
              <a:rPr lang="en-US" altLang="ko-KR" sz="2000" dirty="0"/>
              <a:t>[</a:t>
            </a:r>
            <a:r>
              <a:rPr lang="en-US" altLang="ko-KR" sz="2000" dirty="0" err="1">
                <a:solidFill>
                  <a:srgbClr val="00B0F0"/>
                </a:solidFill>
              </a:rPr>
              <a:t>i</a:t>
            </a:r>
            <a:r>
              <a:rPr lang="en-US" altLang="ko-KR" sz="2000" dirty="0"/>
              <a:t>]))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07804" y="2734176"/>
            <a:ext cx="1584176" cy="72008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range(10)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 [0, 1, …, 9]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6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B0F0"/>
                </a:solidFill>
              </a:rPr>
              <a:t>list(</a:t>
            </a:r>
            <a:r>
              <a:rPr lang="en-US" altLang="ko-KR" dirty="0"/>
              <a:t>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35" y="2030593"/>
            <a:ext cx="4283887" cy="27363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7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00B0F0"/>
                </a:solidFill>
              </a:rPr>
              <a:t>if </a:t>
            </a:r>
            <a:r>
              <a:rPr lang="en-US" altLang="ko-KR" dirty="0" err="1">
                <a:solidFill>
                  <a:srgbClr val="00B0F0"/>
                </a:solidFill>
              </a:rPr>
              <a:t>self.assignments</a:t>
            </a:r>
            <a:r>
              <a:rPr lang="en-US" altLang="ko-KR" dirty="0">
                <a:solidFill>
                  <a:srgbClr val="00B0F0"/>
                </a:solidFill>
              </a:rPr>
              <a:t> == </a:t>
            </a:r>
            <a:r>
              <a:rPr lang="en-US" altLang="ko-KR" dirty="0" err="1">
                <a:solidFill>
                  <a:srgbClr val="00B0F0"/>
                </a:solidFill>
              </a:rPr>
              <a:t>new_assignments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83769" y="2856125"/>
            <a:ext cx="3744416" cy="7168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기존  </a:t>
            </a:r>
            <a:r>
              <a:rPr lang="en-US" altLang="ko-KR" sz="1600" dirty="0"/>
              <a:t>assignments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new_assignments</a:t>
            </a:r>
            <a:r>
              <a:rPr lang="ko-KR" altLang="en-US" sz="1600" dirty="0"/>
              <a:t> 같다면 </a:t>
            </a:r>
            <a:r>
              <a:rPr lang="en-US" altLang="ko-KR" sz="1600" dirty="0"/>
              <a:t>while loop </a:t>
            </a:r>
            <a:r>
              <a:rPr lang="ko-KR" altLang="en-US" sz="1600" dirty="0"/>
              <a:t>끝낸다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00B0F0"/>
                </a:solidFill>
              </a:rPr>
              <a:t>self.assignments</a:t>
            </a:r>
            <a:r>
              <a:rPr lang="en-US" altLang="ko-KR" dirty="0">
                <a:solidFill>
                  <a:srgbClr val="00B0F0"/>
                </a:solidFill>
              </a:rPr>
              <a:t> = </a:t>
            </a:r>
            <a:r>
              <a:rPr lang="en-US" altLang="ko-KR" dirty="0" err="1">
                <a:solidFill>
                  <a:srgbClr val="00B0F0"/>
                </a:solidFill>
              </a:rPr>
              <a:t>new_assignments</a:t>
            </a:r>
            <a:endParaRPr lang="en-US" altLang="ko-KR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# avoid divide-by-zero if </a:t>
            </a:r>
            <a:r>
              <a:rPr lang="en-US" altLang="ko-KR" dirty="0" err="1"/>
              <a:t>i_points</a:t>
            </a:r>
            <a:r>
              <a:rPr lang="en-US" altLang="ko-KR" dirty="0"/>
              <a:t> is empty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3768" y="3393217"/>
            <a:ext cx="3744416" cy="7168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기존  </a:t>
            </a:r>
            <a:r>
              <a:rPr lang="en-US" altLang="ko-KR" sz="1600" dirty="0"/>
              <a:t>assignments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new_assignments</a:t>
            </a:r>
            <a:r>
              <a:rPr lang="ko-KR" altLang="en-US" sz="1600" dirty="0"/>
              <a:t>로 대체한다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9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</a:t>
            </a:r>
            <a:r>
              <a:rPr lang="en-US" altLang="ko-KR" dirty="0">
                <a:solidFill>
                  <a:srgbClr val="00B0F0"/>
                </a:solidFill>
              </a:rPr>
              <a:t>zip(inputs, </a:t>
            </a:r>
            <a:r>
              <a:rPr lang="en-US" altLang="ko-KR" dirty="0" err="1">
                <a:solidFill>
                  <a:srgbClr val="00B0F0"/>
                </a:solidFill>
              </a:rPr>
              <a:t>self.assignments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en-US" altLang="ko-KR" dirty="0"/>
              <a:t>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3933056"/>
            <a:ext cx="1601477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새로운 중심점 계산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60" y="4208923"/>
            <a:ext cx="3727862" cy="23843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Clustering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Clustering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845595"/>
            <a:ext cx="6768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/>
              </a:rPr>
              <a:t>군집</a:t>
            </a:r>
            <a:r>
              <a:rPr lang="en-US" altLang="ko-KR" sz="2000" dirty="0">
                <a:latin typeface="나눔고딕"/>
              </a:rPr>
              <a:t> </a:t>
            </a:r>
            <a:r>
              <a:rPr lang="ko-KR" altLang="en-US" sz="2000" dirty="0">
                <a:latin typeface="나눔고딕"/>
              </a:rPr>
              <a:t>분석</a:t>
            </a:r>
            <a:endParaRPr lang="en-US" altLang="ko-KR" sz="2000" dirty="0">
              <a:latin typeface="나눔고딕"/>
            </a:endParaRPr>
          </a:p>
          <a:p>
            <a:endParaRPr lang="en-US" altLang="ko-KR" sz="2000" dirty="0"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고딕"/>
              </a:rPr>
              <a:t>자료를 동질적인 군집 혹은 부분으로 나누는 분석</a:t>
            </a:r>
            <a:r>
              <a:rPr lang="en-US" altLang="ko-KR" sz="2000" dirty="0">
                <a:latin typeface="나눔고딕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고딕"/>
              </a:rPr>
              <a:t>각 군집을 쉽게 설명하므로 전체를 설명하고자 한다</a:t>
            </a:r>
            <a:r>
              <a:rPr lang="en-US" altLang="ko-KR" sz="2000" dirty="0">
                <a:latin typeface="나눔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/>
              <a:t>변수들 간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유사성</a:t>
            </a:r>
            <a:r>
              <a:rPr lang="ko-KR" altLang="en-US" sz="2000" dirty="0"/>
              <a:t>을 기준으로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/>
              <a:t>좋은 군집화의 조건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High within-cluster similarity </a:t>
            </a:r>
            <a:br>
              <a:rPr lang="en-US" altLang="ko-KR" sz="2000" dirty="0"/>
            </a:br>
            <a:r>
              <a:rPr lang="en-US" altLang="ko-KR" sz="2000" dirty="0"/>
              <a:t>- Low inter-cluster similarity </a:t>
            </a:r>
            <a:endParaRPr lang="ko-KR" altLang="en-US" sz="2000" dirty="0">
              <a:latin typeface="나눔고딕"/>
            </a:endParaRPr>
          </a:p>
        </p:txBody>
      </p:sp>
      <p:sp>
        <p:nvSpPr>
          <p:cNvPr id="9" name="설명선 1 8"/>
          <p:cNvSpPr/>
          <p:nvPr/>
        </p:nvSpPr>
        <p:spPr>
          <a:xfrm>
            <a:off x="3707904" y="3903986"/>
            <a:ext cx="930697" cy="487825"/>
          </a:xfrm>
          <a:prstGeom prst="borderCallout1">
            <a:avLst>
              <a:gd name="adj1" fmla="val 1113"/>
              <a:gd name="adj2" fmla="val -480"/>
              <a:gd name="adj3" fmla="val -34969"/>
              <a:gd name="adj4" fmla="val -52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거리</a:t>
            </a:r>
          </a:p>
        </p:txBody>
      </p:sp>
    </p:spTree>
    <p:extLst>
      <p:ext uri="{BB962C8B-B14F-4D97-AF65-F5344CB8AC3E}">
        <p14:creationId xmlns:p14="http://schemas.microsoft.com/office/powerpoint/2010/main" val="14257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>
                <a:solidFill>
                  <a:srgbClr val="00B0F0"/>
                </a:solidFill>
              </a:rPr>
              <a:t>i_points</a:t>
            </a:r>
            <a:r>
              <a:rPr lang="en-US" altLang="ko-KR" dirty="0">
                <a:solidFill>
                  <a:srgbClr val="00B0F0"/>
                </a:solidFill>
              </a:rPr>
              <a:t> = [p for p, a in zip(inputs, </a:t>
            </a:r>
            <a:r>
              <a:rPr lang="en-US" altLang="ko-KR" dirty="0" err="1">
                <a:solidFill>
                  <a:srgbClr val="00B0F0"/>
                </a:solidFill>
              </a:rPr>
              <a:t>self.assignments</a:t>
            </a:r>
            <a:r>
              <a:rPr lang="en-US" altLang="ko-KR" dirty="0">
                <a:solidFill>
                  <a:srgbClr val="00B0F0"/>
                </a:solidFill>
              </a:rPr>
              <a:t>) if a == 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r>
              <a:rPr lang="en-US" altLang="ko-KR" dirty="0">
                <a:solidFill>
                  <a:srgbClr val="00B0F0"/>
                </a:solidFill>
              </a:rPr>
              <a:t>]</a:t>
            </a:r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vector_mean</a:t>
            </a:r>
            <a:r>
              <a:rPr lang="en-US" altLang="ko-KR" dirty="0"/>
              <a:t>(</a:t>
            </a:r>
            <a:r>
              <a:rPr lang="en-US" altLang="ko-KR" dirty="0" err="1"/>
              <a:t>i_points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3933056"/>
            <a:ext cx="1601477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새로운 중심점 계산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63788" y="4221088"/>
            <a:ext cx="4932548" cy="64807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i</a:t>
            </a:r>
            <a:r>
              <a:rPr lang="ko-KR" altLang="en-US" sz="1600" dirty="0"/>
              <a:t> 군집에 해당되는 데이터 포인트들 뽑아서 묶어주기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0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                if </a:t>
            </a:r>
            <a:r>
              <a:rPr lang="en-US" altLang="ko-KR" dirty="0" err="1">
                <a:solidFill>
                  <a:srgbClr val="00B0F0"/>
                </a:solidFill>
              </a:rPr>
              <a:t>i_points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                    </a:t>
            </a:r>
            <a:r>
              <a:rPr lang="en-US" altLang="ko-KR" dirty="0" err="1">
                <a:solidFill>
                  <a:srgbClr val="00B0F0"/>
                </a:solidFill>
              </a:rPr>
              <a:t>self.means</a:t>
            </a:r>
            <a:r>
              <a:rPr lang="en-US" altLang="ko-KR" dirty="0">
                <a:solidFill>
                  <a:srgbClr val="00B0F0"/>
                </a:solidFill>
              </a:rPr>
              <a:t>[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r>
              <a:rPr lang="en-US" altLang="ko-KR" dirty="0">
                <a:solidFill>
                  <a:srgbClr val="00B0F0"/>
                </a:solidFill>
              </a:rPr>
              <a:t>] = </a:t>
            </a:r>
            <a:r>
              <a:rPr lang="en-US" altLang="ko-KR" dirty="0" err="1">
                <a:solidFill>
                  <a:srgbClr val="00B0F0"/>
                </a:solidFill>
              </a:rPr>
              <a:t>vector_mean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en-US" altLang="ko-KR" dirty="0" err="1">
                <a:solidFill>
                  <a:srgbClr val="00B0F0"/>
                </a:solidFill>
              </a:rPr>
              <a:t>i_points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3933056"/>
            <a:ext cx="1601477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새로운 중심점 계산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87824" y="5085184"/>
            <a:ext cx="2736304" cy="93610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i</a:t>
            </a:r>
            <a:r>
              <a:rPr lang="ko-KR" altLang="en-US" sz="1600" dirty="0"/>
              <a:t> 클러스터의 중심점 계산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다시 올라가서  </a:t>
            </a:r>
            <a:r>
              <a:rPr lang="en-US" altLang="ko-KR" sz="1600" dirty="0">
                <a:sym typeface="Wingdings" panose="05000000000000000000" pitchFamily="2" charset="2"/>
              </a:rPr>
              <a:t>classify</a:t>
            </a:r>
            <a:r>
              <a:rPr lang="ko-KR" altLang="en-US" sz="1600" dirty="0">
                <a:sym typeface="Wingdings" panose="05000000000000000000" pitchFamily="2" charset="2"/>
              </a:rPr>
              <a:t> 작업 다시 시작</a:t>
            </a:r>
            <a:r>
              <a:rPr lang="en-US" altLang="ko-KR" sz="16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95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663055"/>
            <a:ext cx="802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</a:t>
            </a:r>
            <a:r>
              <a:rPr lang="en-US" altLang="ko-KR" dirty="0" err="1"/>
              <a:t>new_assignments</a:t>
            </a:r>
            <a:r>
              <a:rPr lang="en-US" altLang="ko-KR" dirty="0"/>
              <a:t> = list(map(</a:t>
            </a:r>
            <a:r>
              <a:rPr lang="en-US" altLang="ko-KR" dirty="0" err="1"/>
              <a:t>self.classify</a:t>
            </a:r>
            <a:r>
              <a:rPr lang="en-US" altLang="ko-KR" dirty="0"/>
              <a:t>, inputs))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self.assignments</a:t>
            </a:r>
            <a:r>
              <a:rPr lang="en-US" altLang="ko-KR" dirty="0"/>
              <a:t> == </a:t>
            </a:r>
            <a:r>
              <a:rPr lang="en-US" altLang="ko-KR" dirty="0" err="1"/>
              <a:t>new_assignments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return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self.assignments</a:t>
            </a:r>
            <a:r>
              <a:rPr lang="en-US" altLang="ko-KR" dirty="0"/>
              <a:t> = </a:t>
            </a:r>
            <a:r>
              <a:rPr lang="en-US" altLang="ko-KR" dirty="0" err="1"/>
              <a:t>new_assignments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self.k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i_points</a:t>
            </a:r>
            <a:r>
              <a:rPr lang="en-US" altLang="ko-KR" dirty="0"/>
              <a:t> = [p for p, a in zip(inputs, </a:t>
            </a:r>
            <a:r>
              <a:rPr lang="en-US" altLang="ko-KR" dirty="0" err="1"/>
              <a:t>self.assignments</a:t>
            </a:r>
            <a:r>
              <a:rPr lang="en-US" altLang="ko-KR" dirty="0"/>
              <a:t>) if a ==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</a:t>
            </a:r>
          </a:p>
          <a:p>
            <a:r>
              <a:rPr lang="en-US" altLang="ko-KR" dirty="0"/>
              <a:t>                if </a:t>
            </a:r>
            <a:r>
              <a:rPr lang="en-US" altLang="ko-KR" dirty="0" err="1"/>
              <a:t>i_points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self.means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>
                <a:solidFill>
                  <a:srgbClr val="00B0F0"/>
                </a:solidFill>
              </a:rPr>
              <a:t>vector_mean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en-US" altLang="ko-KR" dirty="0" err="1">
                <a:solidFill>
                  <a:srgbClr val="00B0F0"/>
                </a:solidFill>
              </a:rPr>
              <a:t>i_points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560" y="3933056"/>
            <a:ext cx="1601477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새로운 중심점 계산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12542" y="5013176"/>
            <a:ext cx="3615841" cy="122413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linear_algebra.py </a:t>
            </a:r>
            <a:r>
              <a:rPr lang="ko-KR" altLang="en-US" sz="1600" dirty="0"/>
              <a:t>파일에 들어있어요</a:t>
            </a:r>
            <a:r>
              <a:rPr lang="en-US" altLang="ko-KR" sz="1600" dirty="0"/>
              <a:t>!</a:t>
            </a:r>
          </a:p>
          <a:p>
            <a:r>
              <a:rPr lang="en-US" altLang="ko-KR" sz="1600" dirty="0" err="1"/>
              <a:t>vector_mean</a:t>
            </a:r>
            <a:r>
              <a:rPr lang="en-US" altLang="ko-KR" sz="1600" dirty="0"/>
              <a:t>([[1,2], [3,4], [5,6]]) </a:t>
            </a:r>
          </a:p>
          <a:p>
            <a:r>
              <a:rPr lang="en-US" altLang="ko-KR" sz="1600" dirty="0"/>
              <a:t>= [(1+3+5)/3, (2+4+6)/3] </a:t>
            </a:r>
          </a:p>
          <a:p>
            <a:r>
              <a:rPr lang="en-US" altLang="ko-KR" sz="1600" dirty="0"/>
              <a:t>= [3, 4]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25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3055"/>
            <a:ext cx="86764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KMeans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k):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self.k</a:t>
            </a:r>
            <a:r>
              <a:rPr lang="en-US" altLang="ko-KR" sz="1400" dirty="0"/>
              <a:t> = k          # number of clusters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self.means</a:t>
            </a:r>
            <a:r>
              <a:rPr lang="en-US" altLang="ko-KR" sz="1400" dirty="0"/>
              <a:t> = None   # means of clusters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self.assignments</a:t>
            </a:r>
            <a:r>
              <a:rPr lang="en-US" altLang="ko-KR" sz="1400" dirty="0"/>
              <a:t> = None #results of clustering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classify(self, input):</a:t>
            </a:r>
          </a:p>
          <a:p>
            <a:r>
              <a:rPr lang="en-US" altLang="ko-KR" sz="1400" dirty="0"/>
              <a:t>        return min(range(</a:t>
            </a:r>
            <a:r>
              <a:rPr lang="en-US" altLang="ko-KR" sz="1400" dirty="0" err="1"/>
              <a:t>self.k</a:t>
            </a:r>
            <a:r>
              <a:rPr lang="en-US" altLang="ko-KR" sz="1400" dirty="0"/>
              <a:t>),</a:t>
            </a:r>
          </a:p>
          <a:p>
            <a:r>
              <a:rPr lang="en-US" altLang="ko-KR" sz="1400" dirty="0"/>
              <a:t>                   key=lambda i: </a:t>
            </a:r>
            <a:r>
              <a:rPr lang="en-US" altLang="ko-KR" sz="1400" dirty="0" err="1"/>
              <a:t>squared_distance</a:t>
            </a:r>
            <a:r>
              <a:rPr lang="en-US" altLang="ko-KR" sz="1400" dirty="0"/>
              <a:t>(input, </a:t>
            </a:r>
            <a:r>
              <a:rPr lang="en-US" altLang="ko-KR" sz="1400" dirty="0" err="1"/>
              <a:t>self.means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train(self, inputs):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self.means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random.sample</a:t>
            </a:r>
            <a:r>
              <a:rPr lang="en-US" altLang="ko-KR" sz="1400" dirty="0"/>
              <a:t>(inputs, </a:t>
            </a:r>
            <a:r>
              <a:rPr lang="en-US" altLang="ko-KR" sz="1400" dirty="0" err="1"/>
              <a:t>self.k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self.assignments</a:t>
            </a:r>
            <a:r>
              <a:rPr lang="en-US" altLang="ko-KR" sz="1400" dirty="0"/>
              <a:t> = None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while True: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new_assignments</a:t>
            </a:r>
            <a:r>
              <a:rPr lang="en-US" altLang="ko-KR" sz="1400" dirty="0"/>
              <a:t> = list(map(</a:t>
            </a:r>
            <a:r>
              <a:rPr lang="en-US" altLang="ko-KR" sz="1400" dirty="0" err="1"/>
              <a:t>self.classify</a:t>
            </a:r>
            <a:r>
              <a:rPr lang="en-US" altLang="ko-KR" sz="1400" dirty="0"/>
              <a:t>, inputs))</a:t>
            </a:r>
          </a:p>
          <a:p>
            <a:r>
              <a:rPr lang="en-US" altLang="ko-KR" sz="1400" dirty="0"/>
              <a:t>            if </a:t>
            </a:r>
            <a:r>
              <a:rPr lang="en-US" altLang="ko-KR" sz="1400" dirty="0" err="1"/>
              <a:t>self.assignments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new_assignments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    return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self.assignments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new_assignments</a:t>
            </a:r>
            <a:endParaRPr lang="en-US" altLang="ko-KR" sz="1400" dirty="0"/>
          </a:p>
          <a:p>
            <a:r>
              <a:rPr lang="en-US" altLang="ko-KR" sz="1400" dirty="0"/>
              <a:t>    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</a:t>
            </a:r>
            <a:r>
              <a:rPr lang="en-US" altLang="ko-KR" sz="1400" dirty="0" err="1"/>
              <a:t>self.k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i_points</a:t>
            </a:r>
            <a:r>
              <a:rPr lang="en-US" altLang="ko-KR" sz="1400" dirty="0"/>
              <a:t> = [p for p, a in zip(inputs, </a:t>
            </a:r>
            <a:r>
              <a:rPr lang="en-US" altLang="ko-KR" sz="1400" dirty="0" err="1"/>
              <a:t>self.assignments</a:t>
            </a:r>
            <a:r>
              <a:rPr lang="en-US" altLang="ko-KR" sz="1400" dirty="0"/>
              <a:t>) if a ==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          # avoid divide-by-zero if </a:t>
            </a:r>
            <a:r>
              <a:rPr lang="en-US" altLang="ko-KR" sz="1400" dirty="0" err="1"/>
              <a:t>i_points</a:t>
            </a:r>
            <a:r>
              <a:rPr lang="en-US" altLang="ko-KR" sz="1400" dirty="0"/>
              <a:t> is empty</a:t>
            </a:r>
          </a:p>
          <a:p>
            <a:r>
              <a:rPr lang="en-US" altLang="ko-KR" sz="1400" dirty="0"/>
              <a:t>                if </a:t>
            </a:r>
            <a:r>
              <a:rPr lang="en-US" altLang="ko-KR" sz="1400" dirty="0" err="1"/>
              <a:t>i_points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self.means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vector_mean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i_points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84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3055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예시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1658406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inputs = [[-14,-5],[13,13],[20,23],[-19,-11],[-9,-16],[21,27],[-49,15],[26,13],[-46,5],[-34,-1],[11,15],[-49,0],[-22,-16],[19,28],[-12,-8],[-13,-19],[-41,8],[-11,-6],[-25,-9],[-18,-3]]</a:t>
            </a:r>
          </a:p>
          <a:p>
            <a:endParaRPr lang="ko-KR" altLang="en-US" sz="1600" dirty="0"/>
          </a:p>
          <a:p>
            <a:r>
              <a:rPr lang="ko-KR" altLang="en-US" sz="1600" dirty="0"/>
              <a:t>random.seed(0) # so you get the same results as me</a:t>
            </a:r>
          </a:p>
          <a:p>
            <a:r>
              <a:rPr lang="ko-KR" altLang="en-US" sz="1600" dirty="0"/>
              <a:t>clusterer = KMeans(3)</a:t>
            </a:r>
          </a:p>
          <a:p>
            <a:r>
              <a:rPr lang="ko-KR" altLang="en-US" sz="1600" dirty="0"/>
              <a:t>clusterer.train(inputs)</a:t>
            </a:r>
          </a:p>
          <a:p>
            <a:endParaRPr lang="en-US" altLang="ko-KR" sz="1600" dirty="0"/>
          </a:p>
          <a:p>
            <a:r>
              <a:rPr lang="ko-KR" altLang="en-US" sz="1600" dirty="0"/>
              <a:t>print(clusterer.means)</a:t>
            </a:r>
          </a:p>
          <a:p>
            <a:r>
              <a:rPr lang="ko-KR" altLang="en-US" sz="1600" dirty="0"/>
              <a:t>print(clusterer.assignments)</a:t>
            </a:r>
          </a:p>
          <a:p>
            <a:endParaRPr lang="en-US" altLang="ko-KR" sz="1600" dirty="0"/>
          </a:p>
          <a:p>
            <a:r>
              <a:rPr lang="ko-KR" altLang="en-US" sz="1600" dirty="0"/>
              <a:t>for i in range(len(inputs)):</a:t>
            </a:r>
          </a:p>
          <a:p>
            <a:r>
              <a:rPr lang="ko-KR" altLang="en-US" sz="1600" dirty="0"/>
              <a:t>    xs, ys = zip(inputs[i])</a:t>
            </a:r>
          </a:p>
          <a:p>
            <a:r>
              <a:rPr lang="ko-KR" altLang="en-US" sz="1600" dirty="0"/>
              <a:t>    if clusterer.assignments[i] == 0:</a:t>
            </a:r>
          </a:p>
          <a:p>
            <a:r>
              <a:rPr lang="ko-KR" altLang="en-US" sz="1600" dirty="0"/>
              <a:t>        plt.scatter(xs, ys, marker = 'D', color = 'r')</a:t>
            </a:r>
          </a:p>
          <a:p>
            <a:r>
              <a:rPr lang="ko-KR" altLang="en-US" sz="1600" dirty="0"/>
              <a:t>    elif clusterer.assignments[i] == 1:</a:t>
            </a:r>
          </a:p>
          <a:p>
            <a:r>
              <a:rPr lang="ko-KR" altLang="en-US" sz="1600" dirty="0"/>
              <a:t>        plt.scatter(xs, ys, marker = 'o', color = 'g')</a:t>
            </a:r>
          </a:p>
          <a:p>
            <a:r>
              <a:rPr lang="ko-KR" altLang="en-US" sz="1600" dirty="0"/>
              <a:t>    else:</a:t>
            </a:r>
          </a:p>
          <a:p>
            <a:r>
              <a:rPr lang="ko-KR" altLang="en-US" sz="1600" dirty="0"/>
              <a:t>        plt.scatter(xs, ys, marker = '*', color = 'b')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52120" y="4941168"/>
            <a:ext cx="3240360" cy="100811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그림을 보여주고 싶었는데 작가 분이</a:t>
            </a:r>
            <a:r>
              <a:rPr lang="en-US" altLang="ko-KR" sz="1400" dirty="0"/>
              <a:t> </a:t>
            </a:r>
            <a:r>
              <a:rPr lang="ko-KR" altLang="en-US" sz="1400" dirty="0"/>
              <a:t>코딩을 안 적어놓으셔서</a:t>
            </a:r>
            <a:r>
              <a:rPr lang="en-US" altLang="ko-KR" sz="1400" dirty="0"/>
              <a:t>… </a:t>
            </a:r>
            <a:r>
              <a:rPr lang="ko-KR" altLang="en-US" sz="1400" dirty="0"/>
              <a:t>주먹구구식으로 썼는데 너무</a:t>
            </a:r>
            <a:r>
              <a:rPr lang="en-US" altLang="ko-KR" sz="1400" dirty="0"/>
              <a:t>… </a:t>
            </a:r>
            <a:r>
              <a:rPr lang="ko-KR" altLang="en-US" sz="1400" dirty="0"/>
              <a:t>흑</a:t>
            </a:r>
            <a:r>
              <a:rPr lang="en-US" altLang="ko-KR" sz="1400" dirty="0"/>
              <a:t>…8</a:t>
            </a:r>
            <a:r>
              <a:rPr lang="ko-KR" altLang="en-US" sz="1400" dirty="0" err="1"/>
              <a:t>ㅅ</a:t>
            </a:r>
            <a:r>
              <a:rPr lang="en-US" altLang="ko-KR" sz="1400" dirty="0"/>
              <a:t>8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7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Coding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예시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99753"/>
            <a:ext cx="6529152" cy="416975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77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1070" y="2402304"/>
            <a:ext cx="7969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100" dirty="0">
                <a:latin typeface="+mn-ea"/>
                <a:cs typeface="함초롬바탕" pitchFamily="18" charset="-127"/>
              </a:rPr>
              <a:t>‘k</a:t>
            </a:r>
            <a:r>
              <a:rPr lang="ko-KR" altLang="en-US" sz="2100" dirty="0">
                <a:latin typeface="+mn-ea"/>
                <a:cs typeface="함초롬바탕" pitchFamily="18" charset="-127"/>
              </a:rPr>
              <a:t>값에 대해 중심점과 각 데이터 포인트 사이의 거리의 </a:t>
            </a:r>
            <a:r>
              <a:rPr lang="ko-KR" altLang="en-US" sz="2100" dirty="0" err="1">
                <a:latin typeface="+mn-ea"/>
                <a:cs typeface="함초롬바탕" pitchFamily="18" charset="-127"/>
              </a:rPr>
              <a:t>제곱합</a:t>
            </a:r>
            <a:r>
              <a:rPr lang="en-US" altLang="ko-KR" sz="2100" dirty="0">
                <a:latin typeface="+mn-ea"/>
                <a:cs typeface="함초롬바탕" pitchFamily="18" charset="-127"/>
              </a:rPr>
              <a:t>’</a:t>
            </a:r>
            <a:r>
              <a:rPr lang="ko-KR" altLang="en-US" sz="2100" dirty="0">
                <a:latin typeface="+mn-ea"/>
                <a:cs typeface="함초롬바탕" pitchFamily="18" charset="-127"/>
              </a:rPr>
              <a:t>을 그래프로 그리고</a:t>
            </a:r>
            <a:r>
              <a:rPr lang="en-US" altLang="ko-KR" sz="2100" dirty="0">
                <a:latin typeface="+mn-ea"/>
                <a:cs typeface="함초롬바탕" pitchFamily="18" charset="-127"/>
              </a:rPr>
              <a:t>, </a:t>
            </a:r>
            <a:r>
              <a:rPr lang="ko-KR" altLang="en-US" sz="2100" dirty="0">
                <a:latin typeface="+mn-ea"/>
                <a:cs typeface="함초롬바탕" pitchFamily="18" charset="-127"/>
              </a:rPr>
              <a:t>그래프가 어디서 꺾이는지 관찰함</a:t>
            </a:r>
            <a:endParaRPr lang="en-US" altLang="ko-KR" sz="2100" dirty="0">
              <a:latin typeface="+mn-ea"/>
              <a:cs typeface="함초롬바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929967"/>
            <a:ext cx="37401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+mn-ea"/>
                <a:cs typeface="함초롬바탕" pitchFamily="18" charset="-127"/>
              </a:rPr>
              <a:t>k</a:t>
            </a:r>
            <a:r>
              <a:rPr lang="ko-KR" altLang="en-US" sz="2100" dirty="0">
                <a:latin typeface="+mn-ea"/>
                <a:cs typeface="함초롬바탕" pitchFamily="18" charset="-127"/>
              </a:rPr>
              <a:t>값 정하는 방법 매우 다양함</a:t>
            </a:r>
            <a:r>
              <a:rPr lang="en-US" altLang="ko-KR" sz="2100" dirty="0">
                <a:latin typeface="+mn-ea"/>
                <a:cs typeface="함초롬바탕" pitchFamily="18" charset="-127"/>
              </a:rPr>
              <a:t>!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값 선택하기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7246" y="1873967"/>
            <a:ext cx="35413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# </a:t>
            </a:r>
            <a:r>
              <a:rPr lang="en-US" altLang="ko-KR" sz="2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squared_clustering_errors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0701" y="2214581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: Inputs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대해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k-means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군집화를 실행하고 총 오류의 제곱 값을 계산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61" y="2840724"/>
            <a:ext cx="6943416" cy="207283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값 선택하기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7" y="4892076"/>
            <a:ext cx="7674491" cy="7397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856053"/>
            <a:ext cx="6579003" cy="2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3759" y="1916832"/>
            <a:ext cx="41649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# </a:t>
            </a:r>
            <a:r>
              <a:rPr lang="en-US" altLang="ko-KR" sz="2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plot_squared_clustering_errors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7212" y="2257446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첫 번째부터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len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(inputs)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번째 군집까지 시각화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81" y="2834800"/>
            <a:ext cx="6477169" cy="22675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k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값 선택하기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1678760"/>
            <a:ext cx="5779008" cy="39668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Clustering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Clustering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45595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/>
              </a:rPr>
              <a:t>군집</a:t>
            </a:r>
            <a:r>
              <a:rPr lang="en-US" altLang="ko-KR" sz="2000" dirty="0">
                <a:latin typeface="나눔고딕"/>
              </a:rPr>
              <a:t> </a:t>
            </a:r>
            <a:r>
              <a:rPr lang="ko-KR" altLang="en-US" sz="2000" dirty="0">
                <a:latin typeface="나눔고딕"/>
              </a:rPr>
              <a:t>분석</a:t>
            </a:r>
            <a:endParaRPr lang="en-US" altLang="ko-KR" sz="2000" dirty="0">
              <a:latin typeface="나눔고딕"/>
            </a:endParaRPr>
          </a:p>
          <a:p>
            <a:endParaRPr lang="en-US" altLang="ko-KR" sz="2000" dirty="0"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고딕"/>
              </a:rPr>
              <a:t>자료를 동질적인 군집 혹은 부분으로 나누는 분석</a:t>
            </a:r>
            <a:r>
              <a:rPr lang="en-US" altLang="ko-KR" sz="2000" dirty="0">
                <a:latin typeface="나눔고딕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고딕"/>
              </a:rPr>
              <a:t>각 군집을 쉽게 설명하므로 전체를 설명하고자 한다</a:t>
            </a:r>
            <a:r>
              <a:rPr lang="en-US" altLang="ko-KR" sz="2000" dirty="0">
                <a:latin typeface="나눔고딕"/>
              </a:rPr>
              <a:t>.</a:t>
            </a:r>
            <a:endParaRPr lang="ko-KR" altLang="en-US" sz="2000" dirty="0">
              <a:latin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308" y="3501008"/>
            <a:ext cx="719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"/>
              </a:rPr>
              <a:t>Q: k-NN</a:t>
            </a:r>
            <a:r>
              <a:rPr lang="ko-KR" altLang="en-US" sz="2000" dirty="0">
                <a:latin typeface="나눔고딕"/>
              </a:rPr>
              <a:t>과의 차이점</a:t>
            </a:r>
            <a:r>
              <a:rPr lang="en-US" altLang="ko-KR" sz="2000" dirty="0">
                <a:latin typeface="나눔고딕"/>
              </a:rPr>
              <a:t>?</a:t>
            </a:r>
          </a:p>
          <a:p>
            <a:r>
              <a:rPr lang="en-US" altLang="ko-KR" sz="2000" dirty="0">
                <a:latin typeface="나눔고딕"/>
              </a:rPr>
              <a:t>A: Supervised learning vs. Unsupervised learning</a:t>
            </a:r>
            <a:endParaRPr lang="ko-KR" altLang="en-US" sz="2000" dirty="0">
              <a:latin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420850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고딕"/>
              </a:rPr>
              <a:t>자료가 반응변수 </a:t>
            </a:r>
            <a:r>
              <a:rPr lang="en-US" altLang="ko-KR" sz="1600" dirty="0">
                <a:latin typeface="나눔고딕"/>
              </a:rPr>
              <a:t>Y </a:t>
            </a:r>
            <a:r>
              <a:rPr lang="ko-KR" altLang="en-US" sz="1600" dirty="0">
                <a:latin typeface="나눔고딕"/>
              </a:rPr>
              <a:t>와 설명변수 </a:t>
            </a:r>
            <a:r>
              <a:rPr lang="en-US" altLang="ko-KR" sz="1600" dirty="0">
                <a:latin typeface="나눔고딕"/>
              </a:rPr>
              <a:t>X1, . . . , </a:t>
            </a:r>
            <a:r>
              <a:rPr lang="en-US" altLang="ko-KR" sz="1600" dirty="0" err="1">
                <a:latin typeface="나눔고딕"/>
              </a:rPr>
              <a:t>Xp</a:t>
            </a:r>
            <a:r>
              <a:rPr lang="ko-KR" altLang="en-US" sz="1600" dirty="0">
                <a:latin typeface="나눔고딕"/>
              </a:rPr>
              <a:t>로 구성</a:t>
            </a:r>
            <a:endParaRPr lang="en-US" altLang="ko-KR" sz="1600" dirty="0"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/>
              </a:rPr>
              <a:t>설명변수 </a:t>
            </a:r>
            <a:r>
              <a:rPr lang="en-US" altLang="ko-KR" sz="1600" dirty="0">
                <a:latin typeface="나눔고딕"/>
              </a:rPr>
              <a:t>X1, . . . , </a:t>
            </a:r>
            <a:r>
              <a:rPr lang="en-US" altLang="ko-KR" sz="1600" dirty="0" err="1">
                <a:latin typeface="나눔고딕"/>
              </a:rPr>
              <a:t>Xp</a:t>
            </a:r>
            <a:r>
              <a:rPr lang="ko-KR" altLang="en-US" sz="1600" dirty="0">
                <a:latin typeface="나눔고딕"/>
              </a:rPr>
              <a:t>가 주어져 있을 때</a:t>
            </a:r>
            <a:r>
              <a:rPr lang="en-US" altLang="ko-KR" sz="1600" dirty="0">
                <a:latin typeface="나눔고딕"/>
              </a:rPr>
              <a:t>, </a:t>
            </a:r>
            <a:r>
              <a:rPr lang="ko-KR" altLang="en-US" sz="1600" dirty="0">
                <a:latin typeface="나눔고딕"/>
              </a:rPr>
              <a:t>반응변수 </a:t>
            </a:r>
            <a:r>
              <a:rPr lang="en-US" altLang="ko-KR" sz="1600" dirty="0">
                <a:latin typeface="나눔고딕"/>
              </a:rPr>
              <a:t>Y </a:t>
            </a:r>
            <a:r>
              <a:rPr lang="ko-KR" altLang="en-US" sz="1600" dirty="0">
                <a:latin typeface="나눔고딕"/>
              </a:rPr>
              <a:t>의 예측에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4362252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고딕"/>
              </a:rPr>
              <a:t>반응변수 </a:t>
            </a:r>
            <a:r>
              <a:rPr lang="en-US" altLang="ko-KR" sz="1600" dirty="0">
                <a:latin typeface="나눔고딕"/>
              </a:rPr>
              <a:t>Y </a:t>
            </a:r>
            <a:r>
              <a:rPr lang="ko-KR" altLang="en-US" sz="1600" dirty="0">
                <a:latin typeface="나눔고딕"/>
              </a:rPr>
              <a:t>는 없고 변수들 </a:t>
            </a:r>
            <a:r>
              <a:rPr lang="en-US" altLang="ko-KR" sz="1600" dirty="0">
                <a:latin typeface="나눔고딕"/>
              </a:rPr>
              <a:t>X1, . . . , </a:t>
            </a:r>
            <a:r>
              <a:rPr lang="en-US" altLang="ko-KR" sz="1600" dirty="0" err="1">
                <a:latin typeface="나눔고딕"/>
              </a:rPr>
              <a:t>Xp</a:t>
            </a:r>
            <a:r>
              <a:rPr lang="ko-KR" altLang="en-US" sz="1600" dirty="0">
                <a:latin typeface="나눔고딕"/>
              </a:rPr>
              <a:t>만 있는 경우</a:t>
            </a:r>
            <a:endParaRPr lang="en-US" altLang="ko-KR" sz="1600" dirty="0"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/>
              </a:rPr>
              <a:t>예측에는 관심</a:t>
            </a:r>
            <a:r>
              <a:rPr lang="en-US" altLang="ko-KR" sz="1600" dirty="0">
                <a:latin typeface="나눔고딕"/>
              </a:rPr>
              <a:t>X</a:t>
            </a:r>
            <a:br>
              <a:rPr lang="en-US" altLang="ko-KR" sz="1600" dirty="0">
                <a:latin typeface="나눔고딕"/>
              </a:rPr>
            </a:br>
            <a:r>
              <a:rPr lang="ko-KR" altLang="en-US" sz="1600" dirty="0">
                <a:latin typeface="나눔고딕"/>
              </a:rPr>
              <a:t>변수들 사이의 특별한 관계가 있는가</a:t>
            </a:r>
            <a:r>
              <a:rPr lang="en-US" altLang="ko-KR" sz="1600" dirty="0">
                <a:latin typeface="나눔고딕"/>
              </a:rPr>
              <a:t>? </a:t>
            </a:r>
            <a:r>
              <a:rPr lang="ko-KR" altLang="en-US" sz="1600" dirty="0">
                <a:latin typeface="나눔고딕"/>
              </a:rPr>
              <a:t>관측치들에 그룹이 있는가 등에 관심</a:t>
            </a:r>
            <a:r>
              <a:rPr lang="en-US" altLang="ko-KR" sz="1600" dirty="0">
                <a:latin typeface="나눔고딕"/>
              </a:rPr>
              <a:t> </a:t>
            </a:r>
            <a:endParaRPr lang="ko-KR" altLang="en-US" sz="1600" dirty="0">
              <a:latin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49889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51" y="1700808"/>
            <a:ext cx="4579652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0" y="1843606"/>
            <a:ext cx="3982160" cy="29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7818" y="2601562"/>
            <a:ext cx="82509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이미지 파일 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–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픽셀의 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2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차원 배열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,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픽셀은 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RGB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로 구성된 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3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차원 벡터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1756" y="3288992"/>
            <a:ext cx="4775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5763" indent="-385763">
              <a:buAutoNum type="arabicPeriod"/>
            </a:pPr>
            <a:r>
              <a:rPr lang="en-US" altLang="ko-KR" sz="21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K</a:t>
            </a:r>
            <a:r>
              <a:rPr lang="ko-KR" altLang="en-US" sz="21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가지 색을 고른다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  <a:p>
            <a:pPr marL="385763" indent="-385763">
              <a:buAutoNum type="arabicPeriod"/>
            </a:pP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각 픽셀을 </a:t>
            </a:r>
            <a:r>
              <a:rPr lang="en-US" altLang="ko-KR" sz="21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K </a:t>
            </a:r>
            <a:r>
              <a:rPr lang="ko-KR" altLang="en-US" sz="21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가지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색 중 하나로 </a:t>
            </a:r>
            <a:r>
              <a:rPr lang="ko-KR" altLang="en-US" sz="2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매핑한다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예제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색 군집화하기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2873" y="1873967"/>
            <a:ext cx="4338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#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이미지 </a:t>
            </a:r>
            <a:r>
              <a:rPr lang="en-US" altLang="ko-KR" sz="2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matplotlib</a:t>
            </a:r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 </a:t>
            </a:r>
            <a:r>
              <a:rPr lang="ko-KR" altLang="en-US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으로 불러오기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326" y="2214582"/>
            <a:ext cx="689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img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[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i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][j]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는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번째 행의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 j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번째 열의 픽셀이고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,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각 픽셀은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부터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사이의 값을 갖는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[red, green, blue]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픽셀이다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예제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색 군집화하기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2" y="3061622"/>
            <a:ext cx="5144018" cy="26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7584" y="1873967"/>
            <a:ext cx="21291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# </a:t>
            </a:r>
            <a:r>
              <a:rPr lang="en-US" altLang="ko-KR" sz="2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recolor_image</a:t>
            </a:r>
            <a:endParaRPr lang="en-US" altLang="ko-KR" sz="2100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038" y="2214581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: k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바탕" pitchFamily="18" charset="-127"/>
              </a:rPr>
              <a:t>개의 색으로 군집화 한 후 시각화 하기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함초롬바탕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4" y="2578077"/>
            <a:ext cx="5968868" cy="31530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예제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색 군집화하기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27584" y="1124744"/>
            <a:ext cx="3528149" cy="504000"/>
            <a:chOff x="827584" y="1124744"/>
            <a:chExt cx="3528149" cy="504000"/>
          </a:xfrm>
        </p:grpSpPr>
        <p:sp>
          <p:nvSpPr>
            <p:cNvPr id="10" name="직사각형 9"/>
            <p:cNvSpPr/>
            <p:nvPr/>
          </p:nvSpPr>
          <p:spPr>
            <a:xfrm>
              <a:off x="827584" y="1124744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3608" y="1156682"/>
              <a:ext cx="3312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상향식 군집 </a:t>
              </a:r>
              <a:r>
                <a:rPr lang="ko-KR" alt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계층화란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?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012" y="1988840"/>
            <a:ext cx="8053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각 데이터 포인트를 하나의 군집으로 간주한다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군집이 두 개 이상이라면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가장 가까운 두 개의 군집을 찾아 하나의 군집으로 묶는다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자유형 11"/>
          <p:cNvSpPr/>
          <p:nvPr/>
        </p:nvSpPr>
        <p:spPr>
          <a:xfrm>
            <a:off x="695012" y="456241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979712" y="4899696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15816" y="5143052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085602" y="5482849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80112" y="456241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46030" y="5016642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1277907" y="4558809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8098673" y="421089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812346" y="4561197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744569" y="533609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2062030" y="5758420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28788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상향식 군집 계층화 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2" name="자유형 11"/>
          <p:cNvSpPr/>
          <p:nvPr/>
        </p:nvSpPr>
        <p:spPr>
          <a:xfrm>
            <a:off x="695012" y="456241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979712" y="4899696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15816" y="5143052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085602" y="5482849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80112" y="456241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46030" y="5016642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1277907" y="4558809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8098673" y="421089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812346" y="4561197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744569" y="5336098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2062030" y="5758420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590640" y="4340455"/>
            <a:ext cx="1374533" cy="651094"/>
          </a:xfrm>
          <a:custGeom>
            <a:avLst/>
            <a:gdLst>
              <a:gd name="connsiteX0" fmla="*/ 524435 w 1374533"/>
              <a:gd name="connsiteY0" fmla="*/ 40341 h 651094"/>
              <a:gd name="connsiteX1" fmla="*/ 228600 w 1374533"/>
              <a:gd name="connsiteY1" fmla="*/ 53788 h 651094"/>
              <a:gd name="connsiteX2" fmla="*/ 134470 w 1374533"/>
              <a:gd name="connsiteY2" fmla="*/ 80682 h 651094"/>
              <a:gd name="connsiteX3" fmla="*/ 53788 w 1374533"/>
              <a:gd name="connsiteY3" fmla="*/ 147918 h 651094"/>
              <a:gd name="connsiteX4" fmla="*/ 26894 w 1374533"/>
              <a:gd name="connsiteY4" fmla="*/ 201706 h 651094"/>
              <a:gd name="connsiteX5" fmla="*/ 0 w 1374533"/>
              <a:gd name="connsiteY5" fmla="*/ 242047 h 651094"/>
              <a:gd name="connsiteX6" fmla="*/ 13447 w 1374533"/>
              <a:gd name="connsiteY6" fmla="*/ 430306 h 651094"/>
              <a:gd name="connsiteX7" fmla="*/ 147918 w 1374533"/>
              <a:gd name="connsiteY7" fmla="*/ 564776 h 651094"/>
              <a:gd name="connsiteX8" fmla="*/ 188259 w 1374533"/>
              <a:gd name="connsiteY8" fmla="*/ 591670 h 651094"/>
              <a:gd name="connsiteX9" fmla="*/ 282388 w 1374533"/>
              <a:gd name="connsiteY9" fmla="*/ 618565 h 651094"/>
              <a:gd name="connsiteX10" fmla="*/ 363070 w 1374533"/>
              <a:gd name="connsiteY10" fmla="*/ 632012 h 651094"/>
              <a:gd name="connsiteX11" fmla="*/ 1035423 w 1374533"/>
              <a:gd name="connsiteY11" fmla="*/ 645459 h 651094"/>
              <a:gd name="connsiteX12" fmla="*/ 1331259 w 1374533"/>
              <a:gd name="connsiteY12" fmla="*/ 605118 h 651094"/>
              <a:gd name="connsiteX13" fmla="*/ 1358153 w 1374533"/>
              <a:gd name="connsiteY13" fmla="*/ 564776 h 651094"/>
              <a:gd name="connsiteX14" fmla="*/ 1358153 w 1374533"/>
              <a:gd name="connsiteY14" fmla="*/ 322729 h 651094"/>
              <a:gd name="connsiteX15" fmla="*/ 1344706 w 1374533"/>
              <a:gd name="connsiteY15" fmla="*/ 282388 h 651094"/>
              <a:gd name="connsiteX16" fmla="*/ 1183341 w 1374533"/>
              <a:gd name="connsiteY16" fmla="*/ 147918 h 651094"/>
              <a:gd name="connsiteX17" fmla="*/ 1089212 w 1374533"/>
              <a:gd name="connsiteY17" fmla="*/ 80682 h 651094"/>
              <a:gd name="connsiteX18" fmla="*/ 1035423 w 1374533"/>
              <a:gd name="connsiteY18" fmla="*/ 67235 h 651094"/>
              <a:gd name="connsiteX19" fmla="*/ 968188 w 1374533"/>
              <a:gd name="connsiteY19" fmla="*/ 40341 h 651094"/>
              <a:gd name="connsiteX20" fmla="*/ 847165 w 1374533"/>
              <a:gd name="connsiteY20" fmla="*/ 13447 h 651094"/>
              <a:gd name="connsiteX21" fmla="*/ 389965 w 1374533"/>
              <a:gd name="connsiteY21" fmla="*/ 0 h 65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4533" h="651094">
                <a:moveTo>
                  <a:pt x="524435" y="40341"/>
                </a:moveTo>
                <a:cubicBezTo>
                  <a:pt x="425823" y="44823"/>
                  <a:pt x="327023" y="46217"/>
                  <a:pt x="228600" y="53788"/>
                </a:cubicBezTo>
                <a:cubicBezTo>
                  <a:pt x="206651" y="55476"/>
                  <a:pt x="157378" y="73046"/>
                  <a:pt x="134470" y="80682"/>
                </a:cubicBezTo>
                <a:cubicBezTo>
                  <a:pt x="102302" y="102128"/>
                  <a:pt x="77320" y="114972"/>
                  <a:pt x="53788" y="147918"/>
                </a:cubicBezTo>
                <a:cubicBezTo>
                  <a:pt x="42137" y="164230"/>
                  <a:pt x="36839" y="184302"/>
                  <a:pt x="26894" y="201706"/>
                </a:cubicBezTo>
                <a:cubicBezTo>
                  <a:pt x="18876" y="215738"/>
                  <a:pt x="8965" y="228600"/>
                  <a:pt x="0" y="242047"/>
                </a:cubicBezTo>
                <a:cubicBezTo>
                  <a:pt x="4482" y="304800"/>
                  <a:pt x="-1812" y="369272"/>
                  <a:pt x="13447" y="430306"/>
                </a:cubicBezTo>
                <a:cubicBezTo>
                  <a:pt x="31376" y="502024"/>
                  <a:pt x="94129" y="528917"/>
                  <a:pt x="147918" y="564776"/>
                </a:cubicBezTo>
                <a:cubicBezTo>
                  <a:pt x="161365" y="573741"/>
                  <a:pt x="172927" y="586559"/>
                  <a:pt x="188259" y="591670"/>
                </a:cubicBezTo>
                <a:cubicBezTo>
                  <a:pt x="226711" y="604488"/>
                  <a:pt x="240171" y="610122"/>
                  <a:pt x="282388" y="618565"/>
                </a:cubicBezTo>
                <a:cubicBezTo>
                  <a:pt x="309124" y="623912"/>
                  <a:pt x="335822" y="631039"/>
                  <a:pt x="363070" y="632012"/>
                </a:cubicBezTo>
                <a:cubicBezTo>
                  <a:pt x="587090" y="640013"/>
                  <a:pt x="811305" y="640977"/>
                  <a:pt x="1035423" y="645459"/>
                </a:cubicBezTo>
                <a:cubicBezTo>
                  <a:pt x="1100397" y="642039"/>
                  <a:pt x="1259121" y="677257"/>
                  <a:pt x="1331259" y="605118"/>
                </a:cubicBezTo>
                <a:cubicBezTo>
                  <a:pt x="1342687" y="593690"/>
                  <a:pt x="1349188" y="578223"/>
                  <a:pt x="1358153" y="564776"/>
                </a:cubicBezTo>
                <a:cubicBezTo>
                  <a:pt x="1380775" y="451665"/>
                  <a:pt x="1379199" y="491098"/>
                  <a:pt x="1358153" y="322729"/>
                </a:cubicBezTo>
                <a:cubicBezTo>
                  <a:pt x="1356395" y="308664"/>
                  <a:pt x="1353561" y="293456"/>
                  <a:pt x="1344706" y="282388"/>
                </a:cubicBezTo>
                <a:cubicBezTo>
                  <a:pt x="1246511" y="159645"/>
                  <a:pt x="1280134" y="217057"/>
                  <a:pt x="1183341" y="147918"/>
                </a:cubicBezTo>
                <a:cubicBezTo>
                  <a:pt x="1111761" y="96789"/>
                  <a:pt x="1221341" y="139405"/>
                  <a:pt x="1089212" y="80682"/>
                </a:cubicBezTo>
                <a:cubicBezTo>
                  <a:pt x="1072323" y="73176"/>
                  <a:pt x="1052956" y="73079"/>
                  <a:pt x="1035423" y="67235"/>
                </a:cubicBezTo>
                <a:cubicBezTo>
                  <a:pt x="1012524" y="59602"/>
                  <a:pt x="990789" y="48816"/>
                  <a:pt x="968188" y="40341"/>
                </a:cubicBezTo>
                <a:cubicBezTo>
                  <a:pt x="928136" y="25321"/>
                  <a:pt x="891520" y="15665"/>
                  <a:pt x="847165" y="13447"/>
                </a:cubicBezTo>
                <a:cubicBezTo>
                  <a:pt x="694889" y="5833"/>
                  <a:pt x="389965" y="0"/>
                  <a:pt x="38996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7651376" y="4045805"/>
            <a:ext cx="1176239" cy="943054"/>
          </a:xfrm>
          <a:custGeom>
            <a:avLst/>
            <a:gdLst>
              <a:gd name="connsiteX0" fmla="*/ 766483 w 1176239"/>
              <a:gd name="connsiteY0" fmla="*/ 42101 h 943054"/>
              <a:gd name="connsiteX1" fmla="*/ 699248 w 1176239"/>
              <a:gd name="connsiteY1" fmla="*/ 68995 h 943054"/>
              <a:gd name="connsiteX2" fmla="*/ 672353 w 1176239"/>
              <a:gd name="connsiteY2" fmla="*/ 95889 h 943054"/>
              <a:gd name="connsiteX3" fmla="*/ 564777 w 1176239"/>
              <a:gd name="connsiteY3" fmla="*/ 149677 h 943054"/>
              <a:gd name="connsiteX4" fmla="*/ 510989 w 1176239"/>
              <a:gd name="connsiteY4" fmla="*/ 176571 h 943054"/>
              <a:gd name="connsiteX5" fmla="*/ 443753 w 1176239"/>
              <a:gd name="connsiteY5" fmla="*/ 216913 h 943054"/>
              <a:gd name="connsiteX6" fmla="*/ 349624 w 1176239"/>
              <a:gd name="connsiteY6" fmla="*/ 257254 h 943054"/>
              <a:gd name="connsiteX7" fmla="*/ 309283 w 1176239"/>
              <a:gd name="connsiteY7" fmla="*/ 297595 h 943054"/>
              <a:gd name="connsiteX8" fmla="*/ 255495 w 1176239"/>
              <a:gd name="connsiteY8" fmla="*/ 324489 h 943054"/>
              <a:gd name="connsiteX9" fmla="*/ 174812 w 1176239"/>
              <a:gd name="connsiteY9" fmla="*/ 364830 h 943054"/>
              <a:gd name="connsiteX10" fmla="*/ 134471 w 1176239"/>
              <a:gd name="connsiteY10" fmla="*/ 405171 h 943054"/>
              <a:gd name="connsiteX11" fmla="*/ 94130 w 1176239"/>
              <a:gd name="connsiteY11" fmla="*/ 418619 h 943054"/>
              <a:gd name="connsiteX12" fmla="*/ 40342 w 1176239"/>
              <a:gd name="connsiteY12" fmla="*/ 512748 h 943054"/>
              <a:gd name="connsiteX13" fmla="*/ 0 w 1176239"/>
              <a:gd name="connsiteY13" fmla="*/ 593430 h 943054"/>
              <a:gd name="connsiteX14" fmla="*/ 13448 w 1176239"/>
              <a:gd name="connsiteY14" fmla="*/ 822030 h 943054"/>
              <a:gd name="connsiteX15" fmla="*/ 26895 w 1176239"/>
              <a:gd name="connsiteY15" fmla="*/ 875819 h 943054"/>
              <a:gd name="connsiteX16" fmla="*/ 134471 w 1176239"/>
              <a:gd name="connsiteY16" fmla="*/ 943054 h 943054"/>
              <a:gd name="connsiteX17" fmla="*/ 658906 w 1176239"/>
              <a:gd name="connsiteY17" fmla="*/ 916160 h 943054"/>
              <a:gd name="connsiteX18" fmla="*/ 699248 w 1176239"/>
              <a:gd name="connsiteY18" fmla="*/ 902713 h 943054"/>
              <a:gd name="connsiteX19" fmla="*/ 806824 w 1176239"/>
              <a:gd name="connsiteY19" fmla="*/ 875819 h 943054"/>
              <a:gd name="connsiteX20" fmla="*/ 941295 w 1176239"/>
              <a:gd name="connsiteY20" fmla="*/ 822030 h 943054"/>
              <a:gd name="connsiteX21" fmla="*/ 981636 w 1176239"/>
              <a:gd name="connsiteY21" fmla="*/ 808583 h 943054"/>
              <a:gd name="connsiteX22" fmla="*/ 1075765 w 1176239"/>
              <a:gd name="connsiteY22" fmla="*/ 754795 h 943054"/>
              <a:gd name="connsiteX23" fmla="*/ 1156448 w 1176239"/>
              <a:gd name="connsiteY23" fmla="*/ 620324 h 943054"/>
              <a:gd name="connsiteX24" fmla="*/ 1156448 w 1176239"/>
              <a:gd name="connsiteY24" fmla="*/ 324489 h 943054"/>
              <a:gd name="connsiteX25" fmla="*/ 1143000 w 1176239"/>
              <a:gd name="connsiteY25" fmla="*/ 257254 h 943054"/>
              <a:gd name="connsiteX26" fmla="*/ 1075765 w 1176239"/>
              <a:gd name="connsiteY26" fmla="*/ 176571 h 943054"/>
              <a:gd name="connsiteX27" fmla="*/ 1021977 w 1176239"/>
              <a:gd name="connsiteY27" fmla="*/ 95889 h 943054"/>
              <a:gd name="connsiteX28" fmla="*/ 995083 w 1176239"/>
              <a:gd name="connsiteY28" fmla="*/ 55548 h 943054"/>
              <a:gd name="connsiteX29" fmla="*/ 941295 w 1176239"/>
              <a:gd name="connsiteY29" fmla="*/ 15207 h 943054"/>
              <a:gd name="connsiteX30" fmla="*/ 900953 w 1176239"/>
              <a:gd name="connsiteY30" fmla="*/ 1760 h 943054"/>
              <a:gd name="connsiteX31" fmla="*/ 591671 w 1176239"/>
              <a:gd name="connsiteY31" fmla="*/ 1760 h 9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76239" h="943054">
                <a:moveTo>
                  <a:pt x="766483" y="42101"/>
                </a:moveTo>
                <a:cubicBezTo>
                  <a:pt x="744071" y="51066"/>
                  <a:pt x="720206" y="57019"/>
                  <a:pt x="699248" y="68995"/>
                </a:cubicBezTo>
                <a:cubicBezTo>
                  <a:pt x="688240" y="75285"/>
                  <a:pt x="683224" y="89366"/>
                  <a:pt x="672353" y="95889"/>
                </a:cubicBezTo>
                <a:cubicBezTo>
                  <a:pt x="637975" y="116516"/>
                  <a:pt x="600636" y="131748"/>
                  <a:pt x="564777" y="149677"/>
                </a:cubicBezTo>
                <a:lnTo>
                  <a:pt x="510989" y="176571"/>
                </a:lnTo>
                <a:cubicBezTo>
                  <a:pt x="466266" y="221296"/>
                  <a:pt x="504851" y="190729"/>
                  <a:pt x="443753" y="216913"/>
                </a:cubicBezTo>
                <a:cubicBezTo>
                  <a:pt x="327432" y="266764"/>
                  <a:pt x="444235" y="225717"/>
                  <a:pt x="349624" y="257254"/>
                </a:cubicBezTo>
                <a:cubicBezTo>
                  <a:pt x="336177" y="270701"/>
                  <a:pt x="324758" y="286542"/>
                  <a:pt x="309283" y="297595"/>
                </a:cubicBezTo>
                <a:cubicBezTo>
                  <a:pt x="292971" y="309246"/>
                  <a:pt x="272900" y="314544"/>
                  <a:pt x="255495" y="324489"/>
                </a:cubicBezTo>
                <a:cubicBezTo>
                  <a:pt x="182507" y="366196"/>
                  <a:pt x="248774" y="340176"/>
                  <a:pt x="174812" y="364830"/>
                </a:cubicBezTo>
                <a:cubicBezTo>
                  <a:pt x="161365" y="378277"/>
                  <a:pt x="150294" y="394622"/>
                  <a:pt x="134471" y="405171"/>
                </a:cubicBezTo>
                <a:cubicBezTo>
                  <a:pt x="122677" y="413034"/>
                  <a:pt x="105198" y="409764"/>
                  <a:pt x="94130" y="418619"/>
                </a:cubicBezTo>
                <a:cubicBezTo>
                  <a:pt x="76887" y="432414"/>
                  <a:pt x="48701" y="498119"/>
                  <a:pt x="40342" y="512748"/>
                </a:cubicBezTo>
                <a:cubicBezTo>
                  <a:pt x="-1367" y="585739"/>
                  <a:pt x="24657" y="519465"/>
                  <a:pt x="0" y="593430"/>
                </a:cubicBezTo>
                <a:cubicBezTo>
                  <a:pt x="4483" y="669630"/>
                  <a:pt x="6211" y="746042"/>
                  <a:pt x="13448" y="822030"/>
                </a:cubicBezTo>
                <a:cubicBezTo>
                  <a:pt x="15200" y="840428"/>
                  <a:pt x="16153" y="860780"/>
                  <a:pt x="26895" y="875819"/>
                </a:cubicBezTo>
                <a:cubicBezTo>
                  <a:pt x="46290" y="902973"/>
                  <a:pt x="105743" y="928690"/>
                  <a:pt x="134471" y="943054"/>
                </a:cubicBezTo>
                <a:cubicBezTo>
                  <a:pt x="309283" y="934089"/>
                  <a:pt x="484309" y="928631"/>
                  <a:pt x="658906" y="916160"/>
                </a:cubicBezTo>
                <a:cubicBezTo>
                  <a:pt x="673045" y="915150"/>
                  <a:pt x="685573" y="906443"/>
                  <a:pt x="699248" y="902713"/>
                </a:cubicBezTo>
                <a:cubicBezTo>
                  <a:pt x="734908" y="892988"/>
                  <a:pt x="806824" y="875819"/>
                  <a:pt x="806824" y="875819"/>
                </a:cubicBezTo>
                <a:cubicBezTo>
                  <a:pt x="885969" y="836245"/>
                  <a:pt x="841594" y="855263"/>
                  <a:pt x="941295" y="822030"/>
                </a:cubicBezTo>
                <a:cubicBezTo>
                  <a:pt x="954742" y="817548"/>
                  <a:pt x="969842" y="816446"/>
                  <a:pt x="981636" y="808583"/>
                </a:cubicBezTo>
                <a:cubicBezTo>
                  <a:pt x="1038656" y="770570"/>
                  <a:pt x="1007522" y="788917"/>
                  <a:pt x="1075765" y="754795"/>
                </a:cubicBezTo>
                <a:cubicBezTo>
                  <a:pt x="1140673" y="657434"/>
                  <a:pt x="1115098" y="703023"/>
                  <a:pt x="1156448" y="620324"/>
                </a:cubicBezTo>
                <a:cubicBezTo>
                  <a:pt x="1188105" y="493695"/>
                  <a:pt x="1176990" y="560710"/>
                  <a:pt x="1156448" y="324489"/>
                </a:cubicBezTo>
                <a:cubicBezTo>
                  <a:pt x="1154468" y="301719"/>
                  <a:pt x="1151025" y="278654"/>
                  <a:pt x="1143000" y="257254"/>
                </a:cubicBezTo>
                <a:cubicBezTo>
                  <a:pt x="1131767" y="227300"/>
                  <a:pt x="1096692" y="197499"/>
                  <a:pt x="1075765" y="176571"/>
                </a:cubicBezTo>
                <a:cubicBezTo>
                  <a:pt x="1052133" y="105676"/>
                  <a:pt x="1077937" y="163041"/>
                  <a:pt x="1021977" y="95889"/>
                </a:cubicBezTo>
                <a:cubicBezTo>
                  <a:pt x="1011631" y="83474"/>
                  <a:pt x="1006511" y="66976"/>
                  <a:pt x="995083" y="55548"/>
                </a:cubicBezTo>
                <a:cubicBezTo>
                  <a:pt x="979236" y="39701"/>
                  <a:pt x="960754" y="26326"/>
                  <a:pt x="941295" y="15207"/>
                </a:cubicBezTo>
                <a:cubicBezTo>
                  <a:pt x="928988" y="8174"/>
                  <a:pt x="915117" y="2305"/>
                  <a:pt x="900953" y="1760"/>
                </a:cubicBezTo>
                <a:cubicBezTo>
                  <a:pt x="797935" y="-2202"/>
                  <a:pt x="694765" y="1760"/>
                  <a:pt x="591671" y="1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97541" y="4141694"/>
            <a:ext cx="1479177" cy="1492624"/>
          </a:xfrm>
          <a:custGeom>
            <a:avLst/>
            <a:gdLst>
              <a:gd name="connsiteX0" fmla="*/ 389965 w 1479177"/>
              <a:gd name="connsiteY0" fmla="*/ 80682 h 1492624"/>
              <a:gd name="connsiteX1" fmla="*/ 255494 w 1479177"/>
              <a:gd name="connsiteY1" fmla="*/ 107577 h 1492624"/>
              <a:gd name="connsiteX2" fmla="*/ 174812 w 1479177"/>
              <a:gd name="connsiteY2" fmla="*/ 134471 h 1492624"/>
              <a:gd name="connsiteX3" fmla="*/ 134471 w 1479177"/>
              <a:gd name="connsiteY3" fmla="*/ 174812 h 1492624"/>
              <a:gd name="connsiteX4" fmla="*/ 67235 w 1479177"/>
              <a:gd name="connsiteY4" fmla="*/ 215153 h 1492624"/>
              <a:gd name="connsiteX5" fmla="*/ 26894 w 1479177"/>
              <a:gd name="connsiteY5" fmla="*/ 309282 h 1492624"/>
              <a:gd name="connsiteX6" fmla="*/ 0 w 1479177"/>
              <a:gd name="connsiteY6" fmla="*/ 403412 h 1492624"/>
              <a:gd name="connsiteX7" fmla="*/ 13447 w 1479177"/>
              <a:gd name="connsiteY7" fmla="*/ 779930 h 1492624"/>
              <a:gd name="connsiteX8" fmla="*/ 53788 w 1479177"/>
              <a:gd name="connsiteY8" fmla="*/ 968188 h 1492624"/>
              <a:gd name="connsiteX9" fmla="*/ 80683 w 1479177"/>
              <a:gd name="connsiteY9" fmla="*/ 1089212 h 1492624"/>
              <a:gd name="connsiteX10" fmla="*/ 107577 w 1479177"/>
              <a:gd name="connsiteY10" fmla="*/ 1129553 h 1492624"/>
              <a:gd name="connsiteX11" fmla="*/ 134471 w 1479177"/>
              <a:gd name="connsiteY11" fmla="*/ 1223682 h 1492624"/>
              <a:gd name="connsiteX12" fmla="*/ 147918 w 1479177"/>
              <a:gd name="connsiteY12" fmla="*/ 1264024 h 1492624"/>
              <a:gd name="connsiteX13" fmla="*/ 201706 w 1479177"/>
              <a:gd name="connsiteY13" fmla="*/ 1344706 h 1492624"/>
              <a:gd name="connsiteX14" fmla="*/ 215153 w 1479177"/>
              <a:gd name="connsiteY14" fmla="*/ 1385047 h 1492624"/>
              <a:gd name="connsiteX15" fmla="*/ 295835 w 1479177"/>
              <a:gd name="connsiteY15" fmla="*/ 1452282 h 1492624"/>
              <a:gd name="connsiteX16" fmla="*/ 336177 w 1479177"/>
              <a:gd name="connsiteY16" fmla="*/ 1465730 h 1492624"/>
              <a:gd name="connsiteX17" fmla="*/ 389965 w 1479177"/>
              <a:gd name="connsiteY17" fmla="*/ 1492624 h 1492624"/>
              <a:gd name="connsiteX18" fmla="*/ 658906 w 1479177"/>
              <a:gd name="connsiteY18" fmla="*/ 1479177 h 1492624"/>
              <a:gd name="connsiteX19" fmla="*/ 726141 w 1479177"/>
              <a:gd name="connsiteY19" fmla="*/ 1465730 h 1492624"/>
              <a:gd name="connsiteX20" fmla="*/ 806824 w 1479177"/>
              <a:gd name="connsiteY20" fmla="*/ 1438835 h 1492624"/>
              <a:gd name="connsiteX21" fmla="*/ 900953 w 1479177"/>
              <a:gd name="connsiteY21" fmla="*/ 1317812 h 1492624"/>
              <a:gd name="connsiteX22" fmla="*/ 968188 w 1479177"/>
              <a:gd name="connsiteY22" fmla="*/ 1237130 h 1492624"/>
              <a:gd name="connsiteX23" fmla="*/ 1008530 w 1479177"/>
              <a:gd name="connsiteY23" fmla="*/ 1223682 h 1492624"/>
              <a:gd name="connsiteX24" fmla="*/ 1048871 w 1479177"/>
              <a:gd name="connsiteY24" fmla="*/ 1196788 h 1492624"/>
              <a:gd name="connsiteX25" fmla="*/ 1129553 w 1479177"/>
              <a:gd name="connsiteY25" fmla="*/ 1169894 h 1492624"/>
              <a:gd name="connsiteX26" fmla="*/ 1169894 w 1479177"/>
              <a:gd name="connsiteY26" fmla="*/ 1129553 h 1492624"/>
              <a:gd name="connsiteX27" fmla="*/ 1237130 w 1479177"/>
              <a:gd name="connsiteY27" fmla="*/ 1075765 h 1492624"/>
              <a:gd name="connsiteX28" fmla="*/ 1290918 w 1479177"/>
              <a:gd name="connsiteY28" fmla="*/ 995082 h 1492624"/>
              <a:gd name="connsiteX29" fmla="*/ 1304365 w 1479177"/>
              <a:gd name="connsiteY29" fmla="*/ 954741 h 1492624"/>
              <a:gd name="connsiteX30" fmla="*/ 1358153 w 1479177"/>
              <a:gd name="connsiteY30" fmla="*/ 874059 h 1492624"/>
              <a:gd name="connsiteX31" fmla="*/ 1385047 w 1479177"/>
              <a:gd name="connsiteY31" fmla="*/ 833718 h 1492624"/>
              <a:gd name="connsiteX32" fmla="*/ 1425388 w 1479177"/>
              <a:gd name="connsiteY32" fmla="*/ 806824 h 1492624"/>
              <a:gd name="connsiteX33" fmla="*/ 1438835 w 1479177"/>
              <a:gd name="connsiteY33" fmla="*/ 766482 h 1492624"/>
              <a:gd name="connsiteX34" fmla="*/ 1479177 w 1479177"/>
              <a:gd name="connsiteY34" fmla="*/ 685800 h 1492624"/>
              <a:gd name="connsiteX35" fmla="*/ 1465730 w 1479177"/>
              <a:gd name="connsiteY35" fmla="*/ 484094 h 1492624"/>
              <a:gd name="connsiteX36" fmla="*/ 1398494 w 1479177"/>
              <a:gd name="connsiteY36" fmla="*/ 389965 h 1492624"/>
              <a:gd name="connsiteX37" fmla="*/ 1358153 w 1479177"/>
              <a:gd name="connsiteY37" fmla="*/ 376518 h 1492624"/>
              <a:gd name="connsiteX38" fmla="*/ 1277471 w 1479177"/>
              <a:gd name="connsiteY38" fmla="*/ 336177 h 1492624"/>
              <a:gd name="connsiteX39" fmla="*/ 1156447 w 1479177"/>
              <a:gd name="connsiteY39" fmla="*/ 282388 h 1492624"/>
              <a:gd name="connsiteX40" fmla="*/ 1102659 w 1479177"/>
              <a:gd name="connsiteY40" fmla="*/ 255494 h 1492624"/>
              <a:gd name="connsiteX41" fmla="*/ 1062318 w 1479177"/>
              <a:gd name="connsiteY41" fmla="*/ 228600 h 1492624"/>
              <a:gd name="connsiteX42" fmla="*/ 1021977 w 1479177"/>
              <a:gd name="connsiteY42" fmla="*/ 215153 h 1492624"/>
              <a:gd name="connsiteX43" fmla="*/ 981635 w 1479177"/>
              <a:gd name="connsiteY43" fmla="*/ 174812 h 1492624"/>
              <a:gd name="connsiteX44" fmla="*/ 887506 w 1479177"/>
              <a:gd name="connsiteY44" fmla="*/ 134471 h 1492624"/>
              <a:gd name="connsiteX45" fmla="*/ 806824 w 1479177"/>
              <a:gd name="connsiteY45" fmla="*/ 94130 h 1492624"/>
              <a:gd name="connsiteX46" fmla="*/ 726141 w 1479177"/>
              <a:gd name="connsiteY46" fmla="*/ 53788 h 1492624"/>
              <a:gd name="connsiteX47" fmla="*/ 685800 w 1479177"/>
              <a:gd name="connsiteY47" fmla="*/ 26894 h 1492624"/>
              <a:gd name="connsiteX48" fmla="*/ 591671 w 1479177"/>
              <a:gd name="connsiteY48" fmla="*/ 0 h 1492624"/>
              <a:gd name="connsiteX49" fmla="*/ 457200 w 1479177"/>
              <a:gd name="connsiteY49" fmla="*/ 53788 h 149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79177" h="1492624">
                <a:moveTo>
                  <a:pt x="389965" y="80682"/>
                </a:moveTo>
                <a:cubicBezTo>
                  <a:pt x="335451" y="89768"/>
                  <a:pt x="305639" y="92534"/>
                  <a:pt x="255494" y="107577"/>
                </a:cubicBezTo>
                <a:cubicBezTo>
                  <a:pt x="228341" y="115723"/>
                  <a:pt x="174812" y="134471"/>
                  <a:pt x="174812" y="134471"/>
                </a:cubicBezTo>
                <a:cubicBezTo>
                  <a:pt x="161365" y="147918"/>
                  <a:pt x="150294" y="164263"/>
                  <a:pt x="134471" y="174812"/>
                </a:cubicBezTo>
                <a:cubicBezTo>
                  <a:pt x="29728" y="244641"/>
                  <a:pt x="150999" y="131392"/>
                  <a:pt x="67235" y="215153"/>
                </a:cubicBezTo>
                <a:cubicBezTo>
                  <a:pt x="39248" y="327100"/>
                  <a:pt x="73326" y="216416"/>
                  <a:pt x="26894" y="309282"/>
                </a:cubicBezTo>
                <a:cubicBezTo>
                  <a:pt x="17249" y="328572"/>
                  <a:pt x="4308" y="386180"/>
                  <a:pt x="0" y="403412"/>
                </a:cubicBezTo>
                <a:cubicBezTo>
                  <a:pt x="4482" y="528918"/>
                  <a:pt x="6072" y="654561"/>
                  <a:pt x="13447" y="779930"/>
                </a:cubicBezTo>
                <a:cubicBezTo>
                  <a:pt x="17134" y="842604"/>
                  <a:pt x="41751" y="908001"/>
                  <a:pt x="53788" y="968188"/>
                </a:cubicBezTo>
                <a:cubicBezTo>
                  <a:pt x="56183" y="980162"/>
                  <a:pt x="73559" y="1072589"/>
                  <a:pt x="80683" y="1089212"/>
                </a:cubicBezTo>
                <a:cubicBezTo>
                  <a:pt x="87049" y="1104067"/>
                  <a:pt x="100349" y="1115098"/>
                  <a:pt x="107577" y="1129553"/>
                </a:cubicBezTo>
                <a:cubicBezTo>
                  <a:pt x="118324" y="1151047"/>
                  <a:pt x="128727" y="1203576"/>
                  <a:pt x="134471" y="1223682"/>
                </a:cubicBezTo>
                <a:cubicBezTo>
                  <a:pt x="138365" y="1237311"/>
                  <a:pt x="141034" y="1251633"/>
                  <a:pt x="147918" y="1264024"/>
                </a:cubicBezTo>
                <a:cubicBezTo>
                  <a:pt x="163615" y="1292279"/>
                  <a:pt x="191485" y="1314042"/>
                  <a:pt x="201706" y="1344706"/>
                </a:cubicBezTo>
                <a:cubicBezTo>
                  <a:pt x="206188" y="1358153"/>
                  <a:pt x="207290" y="1373253"/>
                  <a:pt x="215153" y="1385047"/>
                </a:cubicBezTo>
                <a:cubicBezTo>
                  <a:pt x="230023" y="1407352"/>
                  <a:pt x="271029" y="1439879"/>
                  <a:pt x="295835" y="1452282"/>
                </a:cubicBezTo>
                <a:cubicBezTo>
                  <a:pt x="308513" y="1458621"/>
                  <a:pt x="323148" y="1460146"/>
                  <a:pt x="336177" y="1465730"/>
                </a:cubicBezTo>
                <a:cubicBezTo>
                  <a:pt x="354602" y="1473626"/>
                  <a:pt x="372036" y="1483659"/>
                  <a:pt x="389965" y="1492624"/>
                </a:cubicBezTo>
                <a:cubicBezTo>
                  <a:pt x="479612" y="1488142"/>
                  <a:pt x="569433" y="1486335"/>
                  <a:pt x="658906" y="1479177"/>
                </a:cubicBezTo>
                <a:cubicBezTo>
                  <a:pt x="681689" y="1477354"/>
                  <a:pt x="704091" y="1471744"/>
                  <a:pt x="726141" y="1465730"/>
                </a:cubicBezTo>
                <a:cubicBezTo>
                  <a:pt x="753491" y="1458271"/>
                  <a:pt x="806824" y="1438835"/>
                  <a:pt x="806824" y="1438835"/>
                </a:cubicBezTo>
                <a:cubicBezTo>
                  <a:pt x="870021" y="1375638"/>
                  <a:pt x="836616" y="1414317"/>
                  <a:pt x="900953" y="1317812"/>
                </a:cubicBezTo>
                <a:cubicBezTo>
                  <a:pt x="920798" y="1288045"/>
                  <a:pt x="937127" y="1257838"/>
                  <a:pt x="968188" y="1237130"/>
                </a:cubicBezTo>
                <a:cubicBezTo>
                  <a:pt x="979982" y="1229267"/>
                  <a:pt x="995852" y="1230021"/>
                  <a:pt x="1008530" y="1223682"/>
                </a:cubicBezTo>
                <a:cubicBezTo>
                  <a:pt x="1022985" y="1216454"/>
                  <a:pt x="1034103" y="1203352"/>
                  <a:pt x="1048871" y="1196788"/>
                </a:cubicBezTo>
                <a:cubicBezTo>
                  <a:pt x="1074776" y="1185274"/>
                  <a:pt x="1129553" y="1169894"/>
                  <a:pt x="1129553" y="1169894"/>
                </a:cubicBezTo>
                <a:cubicBezTo>
                  <a:pt x="1143000" y="1156447"/>
                  <a:pt x="1155285" y="1141727"/>
                  <a:pt x="1169894" y="1129553"/>
                </a:cubicBezTo>
                <a:cubicBezTo>
                  <a:pt x="1205176" y="1100151"/>
                  <a:pt x="1211051" y="1110537"/>
                  <a:pt x="1237130" y="1075765"/>
                </a:cubicBezTo>
                <a:cubicBezTo>
                  <a:pt x="1256524" y="1049907"/>
                  <a:pt x="1280697" y="1025746"/>
                  <a:pt x="1290918" y="995082"/>
                </a:cubicBezTo>
                <a:cubicBezTo>
                  <a:pt x="1295400" y="981635"/>
                  <a:pt x="1297481" y="967132"/>
                  <a:pt x="1304365" y="954741"/>
                </a:cubicBezTo>
                <a:cubicBezTo>
                  <a:pt x="1320062" y="926486"/>
                  <a:pt x="1340224" y="900953"/>
                  <a:pt x="1358153" y="874059"/>
                </a:cubicBezTo>
                <a:cubicBezTo>
                  <a:pt x="1367118" y="860612"/>
                  <a:pt x="1371600" y="842683"/>
                  <a:pt x="1385047" y="833718"/>
                </a:cubicBezTo>
                <a:lnTo>
                  <a:pt x="1425388" y="806824"/>
                </a:lnTo>
                <a:cubicBezTo>
                  <a:pt x="1429870" y="793377"/>
                  <a:pt x="1432496" y="779160"/>
                  <a:pt x="1438835" y="766482"/>
                </a:cubicBezTo>
                <a:cubicBezTo>
                  <a:pt x="1490972" y="662209"/>
                  <a:pt x="1445377" y="787201"/>
                  <a:pt x="1479177" y="685800"/>
                </a:cubicBezTo>
                <a:cubicBezTo>
                  <a:pt x="1474695" y="618565"/>
                  <a:pt x="1476240" y="550654"/>
                  <a:pt x="1465730" y="484094"/>
                </a:cubicBezTo>
                <a:cubicBezTo>
                  <a:pt x="1460781" y="452753"/>
                  <a:pt x="1424121" y="407050"/>
                  <a:pt x="1398494" y="389965"/>
                </a:cubicBezTo>
                <a:cubicBezTo>
                  <a:pt x="1386700" y="382102"/>
                  <a:pt x="1370831" y="382857"/>
                  <a:pt x="1358153" y="376518"/>
                </a:cubicBezTo>
                <a:cubicBezTo>
                  <a:pt x="1253883" y="324383"/>
                  <a:pt x="1378869" y="369976"/>
                  <a:pt x="1277471" y="336177"/>
                </a:cubicBezTo>
                <a:cubicBezTo>
                  <a:pt x="1158812" y="257068"/>
                  <a:pt x="1348465" y="378397"/>
                  <a:pt x="1156447" y="282388"/>
                </a:cubicBezTo>
                <a:cubicBezTo>
                  <a:pt x="1138518" y="273423"/>
                  <a:pt x="1120063" y="265439"/>
                  <a:pt x="1102659" y="255494"/>
                </a:cubicBezTo>
                <a:cubicBezTo>
                  <a:pt x="1088627" y="247476"/>
                  <a:pt x="1076773" y="235828"/>
                  <a:pt x="1062318" y="228600"/>
                </a:cubicBezTo>
                <a:cubicBezTo>
                  <a:pt x="1049640" y="222261"/>
                  <a:pt x="1035424" y="219635"/>
                  <a:pt x="1021977" y="215153"/>
                </a:cubicBezTo>
                <a:cubicBezTo>
                  <a:pt x="1008530" y="201706"/>
                  <a:pt x="997110" y="185865"/>
                  <a:pt x="981635" y="174812"/>
                </a:cubicBezTo>
                <a:cubicBezTo>
                  <a:pt x="916342" y="128175"/>
                  <a:pt x="946034" y="163735"/>
                  <a:pt x="887506" y="134471"/>
                </a:cubicBezTo>
                <a:cubicBezTo>
                  <a:pt x="783236" y="82336"/>
                  <a:pt x="908222" y="127929"/>
                  <a:pt x="806824" y="94130"/>
                </a:cubicBezTo>
                <a:cubicBezTo>
                  <a:pt x="691222" y="17059"/>
                  <a:pt x="837480" y="109457"/>
                  <a:pt x="726141" y="53788"/>
                </a:cubicBezTo>
                <a:cubicBezTo>
                  <a:pt x="711686" y="46561"/>
                  <a:pt x="700255" y="34122"/>
                  <a:pt x="685800" y="26894"/>
                </a:cubicBezTo>
                <a:cubicBezTo>
                  <a:pt x="666509" y="17248"/>
                  <a:pt x="608905" y="4308"/>
                  <a:pt x="591671" y="0"/>
                </a:cubicBezTo>
                <a:cubicBezTo>
                  <a:pt x="443820" y="14785"/>
                  <a:pt x="457200" y="-31600"/>
                  <a:pt x="457200" y="537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4812" y="3928077"/>
            <a:ext cx="2541494" cy="1840711"/>
          </a:xfrm>
          <a:custGeom>
            <a:avLst/>
            <a:gdLst>
              <a:gd name="connsiteX0" fmla="*/ 685800 w 2541494"/>
              <a:gd name="connsiteY0" fmla="*/ 132935 h 1840711"/>
              <a:gd name="connsiteX1" fmla="*/ 510988 w 2541494"/>
              <a:gd name="connsiteY1" fmla="*/ 213617 h 1840711"/>
              <a:gd name="connsiteX2" fmla="*/ 457200 w 2541494"/>
              <a:gd name="connsiteY2" fmla="*/ 227064 h 1840711"/>
              <a:gd name="connsiteX3" fmla="*/ 376517 w 2541494"/>
              <a:gd name="connsiteY3" fmla="*/ 280852 h 1840711"/>
              <a:gd name="connsiteX4" fmla="*/ 322729 w 2541494"/>
              <a:gd name="connsiteY4" fmla="*/ 307747 h 1840711"/>
              <a:gd name="connsiteX5" fmla="*/ 201706 w 2541494"/>
              <a:gd name="connsiteY5" fmla="*/ 415323 h 1840711"/>
              <a:gd name="connsiteX6" fmla="*/ 121023 w 2541494"/>
              <a:gd name="connsiteY6" fmla="*/ 469111 h 1840711"/>
              <a:gd name="connsiteX7" fmla="*/ 94129 w 2541494"/>
              <a:gd name="connsiteY7" fmla="*/ 509452 h 1840711"/>
              <a:gd name="connsiteX8" fmla="*/ 67235 w 2541494"/>
              <a:gd name="connsiteY8" fmla="*/ 536347 h 1840711"/>
              <a:gd name="connsiteX9" fmla="*/ 26894 w 2541494"/>
              <a:gd name="connsiteY9" fmla="*/ 670817 h 1840711"/>
              <a:gd name="connsiteX10" fmla="*/ 0 w 2541494"/>
              <a:gd name="connsiteY10" fmla="*/ 764947 h 1840711"/>
              <a:gd name="connsiteX11" fmla="*/ 13447 w 2541494"/>
              <a:gd name="connsiteY11" fmla="*/ 1060782 h 1840711"/>
              <a:gd name="connsiteX12" fmla="*/ 26894 w 2541494"/>
              <a:gd name="connsiteY12" fmla="*/ 1114570 h 1840711"/>
              <a:gd name="connsiteX13" fmla="*/ 53788 w 2541494"/>
              <a:gd name="connsiteY13" fmla="*/ 1154911 h 1840711"/>
              <a:gd name="connsiteX14" fmla="*/ 67235 w 2541494"/>
              <a:gd name="connsiteY14" fmla="*/ 1208699 h 1840711"/>
              <a:gd name="connsiteX15" fmla="*/ 94129 w 2541494"/>
              <a:gd name="connsiteY15" fmla="*/ 1249041 h 1840711"/>
              <a:gd name="connsiteX16" fmla="*/ 161364 w 2541494"/>
              <a:gd name="connsiteY16" fmla="*/ 1356617 h 1840711"/>
              <a:gd name="connsiteX17" fmla="*/ 242047 w 2541494"/>
              <a:gd name="connsiteY17" fmla="*/ 1464194 h 1840711"/>
              <a:gd name="connsiteX18" fmla="*/ 322729 w 2541494"/>
              <a:gd name="connsiteY18" fmla="*/ 1558323 h 1840711"/>
              <a:gd name="connsiteX19" fmla="*/ 376517 w 2541494"/>
              <a:gd name="connsiteY19" fmla="*/ 1598664 h 1840711"/>
              <a:gd name="connsiteX20" fmla="*/ 416859 w 2541494"/>
              <a:gd name="connsiteY20" fmla="*/ 1639005 h 1840711"/>
              <a:gd name="connsiteX21" fmla="*/ 484094 w 2541494"/>
              <a:gd name="connsiteY21" fmla="*/ 1692794 h 1840711"/>
              <a:gd name="connsiteX22" fmla="*/ 524435 w 2541494"/>
              <a:gd name="connsiteY22" fmla="*/ 1746582 h 1840711"/>
              <a:gd name="connsiteX23" fmla="*/ 564776 w 2541494"/>
              <a:gd name="connsiteY23" fmla="*/ 1773476 h 1840711"/>
              <a:gd name="connsiteX24" fmla="*/ 645459 w 2541494"/>
              <a:gd name="connsiteY24" fmla="*/ 1840711 h 1840711"/>
              <a:gd name="connsiteX25" fmla="*/ 1385047 w 2541494"/>
              <a:gd name="connsiteY25" fmla="*/ 1827264 h 1840711"/>
              <a:gd name="connsiteX26" fmla="*/ 1506070 w 2541494"/>
              <a:gd name="connsiteY26" fmla="*/ 1800370 h 1840711"/>
              <a:gd name="connsiteX27" fmla="*/ 1586753 w 2541494"/>
              <a:gd name="connsiteY27" fmla="*/ 1786923 h 1840711"/>
              <a:gd name="connsiteX28" fmla="*/ 1653988 w 2541494"/>
              <a:gd name="connsiteY28" fmla="*/ 1773476 h 1840711"/>
              <a:gd name="connsiteX29" fmla="*/ 1707776 w 2541494"/>
              <a:gd name="connsiteY29" fmla="*/ 1760029 h 1840711"/>
              <a:gd name="connsiteX30" fmla="*/ 1801906 w 2541494"/>
              <a:gd name="connsiteY30" fmla="*/ 1746582 h 1840711"/>
              <a:gd name="connsiteX31" fmla="*/ 1869141 w 2541494"/>
              <a:gd name="connsiteY31" fmla="*/ 1733135 h 1840711"/>
              <a:gd name="connsiteX32" fmla="*/ 2017059 w 2541494"/>
              <a:gd name="connsiteY32" fmla="*/ 1706241 h 1840711"/>
              <a:gd name="connsiteX33" fmla="*/ 2057400 w 2541494"/>
              <a:gd name="connsiteY33" fmla="*/ 1692794 h 1840711"/>
              <a:gd name="connsiteX34" fmla="*/ 2111188 w 2541494"/>
              <a:gd name="connsiteY34" fmla="*/ 1679347 h 1840711"/>
              <a:gd name="connsiteX35" fmla="*/ 2191870 w 2541494"/>
              <a:gd name="connsiteY35" fmla="*/ 1652452 h 1840711"/>
              <a:gd name="connsiteX36" fmla="*/ 2245659 w 2541494"/>
              <a:gd name="connsiteY36" fmla="*/ 1558323 h 1840711"/>
              <a:gd name="connsiteX37" fmla="*/ 2272553 w 2541494"/>
              <a:gd name="connsiteY37" fmla="*/ 1517982 h 1840711"/>
              <a:gd name="connsiteX38" fmla="*/ 2312894 w 2541494"/>
              <a:gd name="connsiteY38" fmla="*/ 1450747 h 1840711"/>
              <a:gd name="connsiteX39" fmla="*/ 2339788 w 2541494"/>
              <a:gd name="connsiteY39" fmla="*/ 1396958 h 1840711"/>
              <a:gd name="connsiteX40" fmla="*/ 2366682 w 2541494"/>
              <a:gd name="connsiteY40" fmla="*/ 1356617 h 1840711"/>
              <a:gd name="connsiteX41" fmla="*/ 2380129 w 2541494"/>
              <a:gd name="connsiteY41" fmla="*/ 1316276 h 1840711"/>
              <a:gd name="connsiteX42" fmla="*/ 2420470 w 2541494"/>
              <a:gd name="connsiteY42" fmla="*/ 1262488 h 1840711"/>
              <a:gd name="connsiteX43" fmla="*/ 2460812 w 2541494"/>
              <a:gd name="connsiteY43" fmla="*/ 1168358 h 1840711"/>
              <a:gd name="connsiteX44" fmla="*/ 2487706 w 2541494"/>
              <a:gd name="connsiteY44" fmla="*/ 1114570 h 1840711"/>
              <a:gd name="connsiteX45" fmla="*/ 2514600 w 2541494"/>
              <a:gd name="connsiteY45" fmla="*/ 993547 h 1840711"/>
              <a:gd name="connsiteX46" fmla="*/ 2541494 w 2541494"/>
              <a:gd name="connsiteY46" fmla="*/ 912864 h 1840711"/>
              <a:gd name="connsiteX47" fmla="*/ 2528047 w 2541494"/>
              <a:gd name="connsiteY47" fmla="*/ 670817 h 1840711"/>
              <a:gd name="connsiteX48" fmla="*/ 2501153 w 2541494"/>
              <a:gd name="connsiteY48" fmla="*/ 630476 h 1840711"/>
              <a:gd name="connsiteX49" fmla="*/ 2487706 w 2541494"/>
              <a:gd name="connsiteY49" fmla="*/ 590135 h 1840711"/>
              <a:gd name="connsiteX50" fmla="*/ 2312894 w 2541494"/>
              <a:gd name="connsiteY50" fmla="*/ 469111 h 1840711"/>
              <a:gd name="connsiteX51" fmla="*/ 2232212 w 2541494"/>
              <a:gd name="connsiteY51" fmla="*/ 442217 h 1840711"/>
              <a:gd name="connsiteX52" fmla="*/ 2138082 w 2541494"/>
              <a:gd name="connsiteY52" fmla="*/ 401876 h 1840711"/>
              <a:gd name="connsiteX53" fmla="*/ 2084294 w 2541494"/>
              <a:gd name="connsiteY53" fmla="*/ 374982 h 1840711"/>
              <a:gd name="connsiteX54" fmla="*/ 2043953 w 2541494"/>
              <a:gd name="connsiteY54" fmla="*/ 361535 h 1840711"/>
              <a:gd name="connsiteX55" fmla="*/ 1976717 w 2541494"/>
              <a:gd name="connsiteY55" fmla="*/ 334641 h 1840711"/>
              <a:gd name="connsiteX56" fmla="*/ 1869141 w 2541494"/>
              <a:gd name="connsiteY56" fmla="*/ 280852 h 1840711"/>
              <a:gd name="connsiteX57" fmla="*/ 1828800 w 2541494"/>
              <a:gd name="connsiteY57" fmla="*/ 253958 h 1840711"/>
              <a:gd name="connsiteX58" fmla="*/ 1721223 w 2541494"/>
              <a:gd name="connsiteY58" fmla="*/ 227064 h 1840711"/>
              <a:gd name="connsiteX59" fmla="*/ 1667435 w 2541494"/>
              <a:gd name="connsiteY59" fmla="*/ 200170 h 1840711"/>
              <a:gd name="connsiteX60" fmla="*/ 1573306 w 2541494"/>
              <a:gd name="connsiteY60" fmla="*/ 173276 h 1840711"/>
              <a:gd name="connsiteX61" fmla="*/ 1532964 w 2541494"/>
              <a:gd name="connsiteY61" fmla="*/ 146382 h 1840711"/>
              <a:gd name="connsiteX62" fmla="*/ 1438835 w 2541494"/>
              <a:gd name="connsiteY62" fmla="*/ 119488 h 1840711"/>
              <a:gd name="connsiteX63" fmla="*/ 1398494 w 2541494"/>
              <a:gd name="connsiteY63" fmla="*/ 106041 h 1840711"/>
              <a:gd name="connsiteX64" fmla="*/ 1223682 w 2541494"/>
              <a:gd name="connsiteY64" fmla="*/ 79147 h 1840711"/>
              <a:gd name="connsiteX65" fmla="*/ 1102659 w 2541494"/>
              <a:gd name="connsiteY65" fmla="*/ 52252 h 1840711"/>
              <a:gd name="connsiteX66" fmla="*/ 1021976 w 2541494"/>
              <a:gd name="connsiteY66" fmla="*/ 38805 h 1840711"/>
              <a:gd name="connsiteX67" fmla="*/ 591670 w 2541494"/>
              <a:gd name="connsiteY67" fmla="*/ 79147 h 184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41494" h="1840711">
                <a:moveTo>
                  <a:pt x="685800" y="132935"/>
                </a:moveTo>
                <a:cubicBezTo>
                  <a:pt x="627529" y="159829"/>
                  <a:pt x="570332" y="189182"/>
                  <a:pt x="510988" y="213617"/>
                </a:cubicBezTo>
                <a:cubicBezTo>
                  <a:pt x="493899" y="220654"/>
                  <a:pt x="473730" y="218799"/>
                  <a:pt x="457200" y="227064"/>
                </a:cubicBezTo>
                <a:cubicBezTo>
                  <a:pt x="428290" y="241519"/>
                  <a:pt x="405427" y="266396"/>
                  <a:pt x="376517" y="280852"/>
                </a:cubicBezTo>
                <a:cubicBezTo>
                  <a:pt x="358588" y="289817"/>
                  <a:pt x="339408" y="296628"/>
                  <a:pt x="322729" y="307747"/>
                </a:cubicBezTo>
                <a:cubicBezTo>
                  <a:pt x="196932" y="391613"/>
                  <a:pt x="310033" y="328662"/>
                  <a:pt x="201706" y="415323"/>
                </a:cubicBezTo>
                <a:cubicBezTo>
                  <a:pt x="176466" y="435515"/>
                  <a:pt x="121023" y="469111"/>
                  <a:pt x="121023" y="469111"/>
                </a:cubicBezTo>
                <a:cubicBezTo>
                  <a:pt x="112058" y="482558"/>
                  <a:pt x="104225" y="496832"/>
                  <a:pt x="94129" y="509452"/>
                </a:cubicBezTo>
                <a:cubicBezTo>
                  <a:pt x="86209" y="519352"/>
                  <a:pt x="72905" y="525007"/>
                  <a:pt x="67235" y="536347"/>
                </a:cubicBezTo>
                <a:cubicBezTo>
                  <a:pt x="45931" y="578956"/>
                  <a:pt x="39762" y="625777"/>
                  <a:pt x="26894" y="670817"/>
                </a:cubicBezTo>
                <a:cubicBezTo>
                  <a:pt x="-11686" y="805846"/>
                  <a:pt x="42034" y="596807"/>
                  <a:pt x="0" y="764947"/>
                </a:cubicBezTo>
                <a:cubicBezTo>
                  <a:pt x="4482" y="863559"/>
                  <a:pt x="5876" y="962359"/>
                  <a:pt x="13447" y="1060782"/>
                </a:cubicBezTo>
                <a:cubicBezTo>
                  <a:pt x="14864" y="1079209"/>
                  <a:pt x="19614" y="1097583"/>
                  <a:pt x="26894" y="1114570"/>
                </a:cubicBezTo>
                <a:cubicBezTo>
                  <a:pt x="33260" y="1129425"/>
                  <a:pt x="44823" y="1141464"/>
                  <a:pt x="53788" y="1154911"/>
                </a:cubicBezTo>
                <a:cubicBezTo>
                  <a:pt x="58270" y="1172840"/>
                  <a:pt x="59955" y="1191712"/>
                  <a:pt x="67235" y="1208699"/>
                </a:cubicBezTo>
                <a:cubicBezTo>
                  <a:pt x="73601" y="1223554"/>
                  <a:pt x="86111" y="1235009"/>
                  <a:pt x="94129" y="1249041"/>
                </a:cubicBezTo>
                <a:cubicBezTo>
                  <a:pt x="199173" y="1432869"/>
                  <a:pt x="32827" y="1163815"/>
                  <a:pt x="161364" y="1356617"/>
                </a:cubicBezTo>
                <a:cubicBezTo>
                  <a:pt x="276975" y="1530031"/>
                  <a:pt x="135578" y="1339979"/>
                  <a:pt x="242047" y="1464194"/>
                </a:cubicBezTo>
                <a:cubicBezTo>
                  <a:pt x="291100" y="1521423"/>
                  <a:pt x="268830" y="1512124"/>
                  <a:pt x="322729" y="1558323"/>
                </a:cubicBezTo>
                <a:cubicBezTo>
                  <a:pt x="339745" y="1572908"/>
                  <a:pt x="359501" y="1584079"/>
                  <a:pt x="376517" y="1598664"/>
                </a:cubicBezTo>
                <a:cubicBezTo>
                  <a:pt x="390956" y="1611040"/>
                  <a:pt x="402547" y="1626482"/>
                  <a:pt x="416859" y="1639005"/>
                </a:cubicBezTo>
                <a:cubicBezTo>
                  <a:pt x="438459" y="1657905"/>
                  <a:pt x="463799" y="1672499"/>
                  <a:pt x="484094" y="1692794"/>
                </a:cubicBezTo>
                <a:cubicBezTo>
                  <a:pt x="499941" y="1708642"/>
                  <a:pt x="508588" y="1730735"/>
                  <a:pt x="524435" y="1746582"/>
                </a:cubicBezTo>
                <a:cubicBezTo>
                  <a:pt x="535863" y="1758010"/>
                  <a:pt x="552361" y="1763130"/>
                  <a:pt x="564776" y="1773476"/>
                </a:cubicBezTo>
                <a:cubicBezTo>
                  <a:pt x="668309" y="1859753"/>
                  <a:pt x="545302" y="1773942"/>
                  <a:pt x="645459" y="1840711"/>
                </a:cubicBezTo>
                <a:lnTo>
                  <a:pt x="1385047" y="1827264"/>
                </a:lnTo>
                <a:cubicBezTo>
                  <a:pt x="1487507" y="1823905"/>
                  <a:pt x="1435810" y="1815983"/>
                  <a:pt x="1506070" y="1800370"/>
                </a:cubicBezTo>
                <a:cubicBezTo>
                  <a:pt x="1532686" y="1794455"/>
                  <a:pt x="1559927" y="1791800"/>
                  <a:pt x="1586753" y="1786923"/>
                </a:cubicBezTo>
                <a:cubicBezTo>
                  <a:pt x="1609240" y="1782835"/>
                  <a:pt x="1631677" y="1778434"/>
                  <a:pt x="1653988" y="1773476"/>
                </a:cubicBezTo>
                <a:cubicBezTo>
                  <a:pt x="1672029" y="1769467"/>
                  <a:pt x="1689593" y="1763335"/>
                  <a:pt x="1707776" y="1760029"/>
                </a:cubicBezTo>
                <a:cubicBezTo>
                  <a:pt x="1738960" y="1754359"/>
                  <a:pt x="1770642" y="1751793"/>
                  <a:pt x="1801906" y="1746582"/>
                </a:cubicBezTo>
                <a:cubicBezTo>
                  <a:pt x="1824451" y="1742825"/>
                  <a:pt x="1846654" y="1737224"/>
                  <a:pt x="1869141" y="1733135"/>
                </a:cubicBezTo>
                <a:cubicBezTo>
                  <a:pt x="1913098" y="1725143"/>
                  <a:pt x="1972773" y="1717312"/>
                  <a:pt x="2017059" y="1706241"/>
                </a:cubicBezTo>
                <a:cubicBezTo>
                  <a:pt x="2030810" y="1702803"/>
                  <a:pt x="2043771" y="1696688"/>
                  <a:pt x="2057400" y="1692794"/>
                </a:cubicBezTo>
                <a:cubicBezTo>
                  <a:pt x="2075170" y="1687717"/>
                  <a:pt x="2093486" y="1684658"/>
                  <a:pt x="2111188" y="1679347"/>
                </a:cubicBezTo>
                <a:cubicBezTo>
                  <a:pt x="2138341" y="1671201"/>
                  <a:pt x="2191870" y="1652452"/>
                  <a:pt x="2191870" y="1652452"/>
                </a:cubicBezTo>
                <a:cubicBezTo>
                  <a:pt x="2268509" y="1575815"/>
                  <a:pt x="2205026" y="1653134"/>
                  <a:pt x="2245659" y="1558323"/>
                </a:cubicBezTo>
                <a:cubicBezTo>
                  <a:pt x="2252025" y="1543468"/>
                  <a:pt x="2263988" y="1531687"/>
                  <a:pt x="2272553" y="1517982"/>
                </a:cubicBezTo>
                <a:cubicBezTo>
                  <a:pt x="2286405" y="1495818"/>
                  <a:pt x="2300201" y="1473594"/>
                  <a:pt x="2312894" y="1450747"/>
                </a:cubicBezTo>
                <a:cubicBezTo>
                  <a:pt x="2322629" y="1433224"/>
                  <a:pt x="2329843" y="1414363"/>
                  <a:pt x="2339788" y="1396958"/>
                </a:cubicBezTo>
                <a:cubicBezTo>
                  <a:pt x="2347806" y="1382926"/>
                  <a:pt x="2359454" y="1371072"/>
                  <a:pt x="2366682" y="1356617"/>
                </a:cubicBezTo>
                <a:cubicBezTo>
                  <a:pt x="2373021" y="1343939"/>
                  <a:pt x="2373097" y="1328583"/>
                  <a:pt x="2380129" y="1316276"/>
                </a:cubicBezTo>
                <a:cubicBezTo>
                  <a:pt x="2391248" y="1296817"/>
                  <a:pt x="2408592" y="1281493"/>
                  <a:pt x="2420470" y="1262488"/>
                </a:cubicBezTo>
                <a:cubicBezTo>
                  <a:pt x="2461009" y="1197625"/>
                  <a:pt x="2435858" y="1226582"/>
                  <a:pt x="2460812" y="1168358"/>
                </a:cubicBezTo>
                <a:cubicBezTo>
                  <a:pt x="2468709" y="1149933"/>
                  <a:pt x="2480668" y="1133339"/>
                  <a:pt x="2487706" y="1114570"/>
                </a:cubicBezTo>
                <a:cubicBezTo>
                  <a:pt x="2499781" y="1082369"/>
                  <a:pt x="2506080" y="1024786"/>
                  <a:pt x="2514600" y="993547"/>
                </a:cubicBezTo>
                <a:cubicBezTo>
                  <a:pt x="2522059" y="966197"/>
                  <a:pt x="2541494" y="912864"/>
                  <a:pt x="2541494" y="912864"/>
                </a:cubicBezTo>
                <a:cubicBezTo>
                  <a:pt x="2537012" y="832182"/>
                  <a:pt x="2539475" y="750812"/>
                  <a:pt x="2528047" y="670817"/>
                </a:cubicBezTo>
                <a:cubicBezTo>
                  <a:pt x="2525761" y="654818"/>
                  <a:pt x="2508381" y="644931"/>
                  <a:pt x="2501153" y="630476"/>
                </a:cubicBezTo>
                <a:cubicBezTo>
                  <a:pt x="2494814" y="617798"/>
                  <a:pt x="2496211" y="601474"/>
                  <a:pt x="2487706" y="590135"/>
                </a:cubicBezTo>
                <a:cubicBezTo>
                  <a:pt x="2441893" y="529051"/>
                  <a:pt x="2385864" y="493434"/>
                  <a:pt x="2312894" y="469111"/>
                </a:cubicBezTo>
                <a:cubicBezTo>
                  <a:pt x="2286000" y="460146"/>
                  <a:pt x="2255800" y="457942"/>
                  <a:pt x="2232212" y="442217"/>
                </a:cubicBezTo>
                <a:cubicBezTo>
                  <a:pt x="2150456" y="387715"/>
                  <a:pt x="2237322" y="439091"/>
                  <a:pt x="2138082" y="401876"/>
                </a:cubicBezTo>
                <a:cubicBezTo>
                  <a:pt x="2119313" y="394838"/>
                  <a:pt x="2102719" y="382878"/>
                  <a:pt x="2084294" y="374982"/>
                </a:cubicBezTo>
                <a:cubicBezTo>
                  <a:pt x="2071266" y="369398"/>
                  <a:pt x="2057225" y="366512"/>
                  <a:pt x="2043953" y="361535"/>
                </a:cubicBezTo>
                <a:cubicBezTo>
                  <a:pt x="2021351" y="353060"/>
                  <a:pt x="1998634" y="344756"/>
                  <a:pt x="1976717" y="334641"/>
                </a:cubicBezTo>
                <a:cubicBezTo>
                  <a:pt x="1940316" y="317840"/>
                  <a:pt x="1902499" y="303091"/>
                  <a:pt x="1869141" y="280852"/>
                </a:cubicBezTo>
                <a:cubicBezTo>
                  <a:pt x="1855694" y="271887"/>
                  <a:pt x="1843255" y="261186"/>
                  <a:pt x="1828800" y="253958"/>
                </a:cubicBezTo>
                <a:cubicBezTo>
                  <a:pt x="1801233" y="240175"/>
                  <a:pt x="1746796" y="232179"/>
                  <a:pt x="1721223" y="227064"/>
                </a:cubicBezTo>
                <a:cubicBezTo>
                  <a:pt x="1703294" y="218099"/>
                  <a:pt x="1686204" y="207208"/>
                  <a:pt x="1667435" y="200170"/>
                </a:cubicBezTo>
                <a:cubicBezTo>
                  <a:pt x="1632965" y="187244"/>
                  <a:pt x="1605817" y="189531"/>
                  <a:pt x="1573306" y="173276"/>
                </a:cubicBezTo>
                <a:cubicBezTo>
                  <a:pt x="1558851" y="166048"/>
                  <a:pt x="1547419" y="153610"/>
                  <a:pt x="1532964" y="146382"/>
                </a:cubicBezTo>
                <a:cubicBezTo>
                  <a:pt x="1511469" y="135635"/>
                  <a:pt x="1458942" y="125233"/>
                  <a:pt x="1438835" y="119488"/>
                </a:cubicBezTo>
                <a:cubicBezTo>
                  <a:pt x="1425206" y="115594"/>
                  <a:pt x="1412331" y="109116"/>
                  <a:pt x="1398494" y="106041"/>
                </a:cubicBezTo>
                <a:cubicBezTo>
                  <a:pt x="1353834" y="96117"/>
                  <a:pt x="1266583" y="86297"/>
                  <a:pt x="1223682" y="79147"/>
                </a:cubicBezTo>
                <a:cubicBezTo>
                  <a:pt x="1082780" y="55663"/>
                  <a:pt x="1223534" y="76427"/>
                  <a:pt x="1102659" y="52252"/>
                </a:cubicBezTo>
                <a:cubicBezTo>
                  <a:pt x="1075923" y="46905"/>
                  <a:pt x="1048870" y="43287"/>
                  <a:pt x="1021976" y="38805"/>
                </a:cubicBezTo>
                <a:cubicBezTo>
                  <a:pt x="568204" y="52556"/>
                  <a:pt x="512044" y="-80111"/>
                  <a:pt x="591670" y="79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95835" y="3995068"/>
            <a:ext cx="3436014" cy="1814061"/>
          </a:xfrm>
          <a:custGeom>
            <a:avLst/>
            <a:gdLst>
              <a:gd name="connsiteX0" fmla="*/ 268941 w 3436014"/>
              <a:gd name="connsiteY0" fmla="*/ 146626 h 1814061"/>
              <a:gd name="connsiteX1" fmla="*/ 174812 w 3436014"/>
              <a:gd name="connsiteY1" fmla="*/ 240756 h 1814061"/>
              <a:gd name="connsiteX2" fmla="*/ 121024 w 3436014"/>
              <a:gd name="connsiteY2" fmla="*/ 321438 h 1814061"/>
              <a:gd name="connsiteX3" fmla="*/ 53789 w 3436014"/>
              <a:gd name="connsiteY3" fmla="*/ 429014 h 1814061"/>
              <a:gd name="connsiteX4" fmla="*/ 40341 w 3436014"/>
              <a:gd name="connsiteY4" fmla="*/ 469356 h 1814061"/>
              <a:gd name="connsiteX5" fmla="*/ 13447 w 3436014"/>
              <a:gd name="connsiteY5" fmla="*/ 523144 h 1814061"/>
              <a:gd name="connsiteX6" fmla="*/ 0 w 3436014"/>
              <a:gd name="connsiteY6" fmla="*/ 576932 h 1814061"/>
              <a:gd name="connsiteX7" fmla="*/ 13447 w 3436014"/>
              <a:gd name="connsiteY7" fmla="*/ 926556 h 1814061"/>
              <a:gd name="connsiteX8" fmla="*/ 26894 w 3436014"/>
              <a:gd name="connsiteY8" fmla="*/ 993791 h 1814061"/>
              <a:gd name="connsiteX9" fmla="*/ 40341 w 3436014"/>
              <a:gd name="connsiteY9" fmla="*/ 1087920 h 1814061"/>
              <a:gd name="connsiteX10" fmla="*/ 107577 w 3436014"/>
              <a:gd name="connsiteY10" fmla="*/ 1235838 h 1814061"/>
              <a:gd name="connsiteX11" fmla="*/ 134471 w 3436014"/>
              <a:gd name="connsiteY11" fmla="*/ 1289626 h 1814061"/>
              <a:gd name="connsiteX12" fmla="*/ 161365 w 3436014"/>
              <a:gd name="connsiteY12" fmla="*/ 1343414 h 1814061"/>
              <a:gd name="connsiteX13" fmla="*/ 174812 w 3436014"/>
              <a:gd name="connsiteY13" fmla="*/ 1383756 h 1814061"/>
              <a:gd name="connsiteX14" fmla="*/ 349624 w 3436014"/>
              <a:gd name="connsiteY14" fmla="*/ 1531673 h 1814061"/>
              <a:gd name="connsiteX15" fmla="*/ 403412 w 3436014"/>
              <a:gd name="connsiteY15" fmla="*/ 1558567 h 1814061"/>
              <a:gd name="connsiteX16" fmla="*/ 457200 w 3436014"/>
              <a:gd name="connsiteY16" fmla="*/ 1598908 h 1814061"/>
              <a:gd name="connsiteX17" fmla="*/ 510989 w 3436014"/>
              <a:gd name="connsiteY17" fmla="*/ 1625803 h 1814061"/>
              <a:gd name="connsiteX18" fmla="*/ 591671 w 3436014"/>
              <a:gd name="connsiteY18" fmla="*/ 1679591 h 1814061"/>
              <a:gd name="connsiteX19" fmla="*/ 632012 w 3436014"/>
              <a:gd name="connsiteY19" fmla="*/ 1693038 h 1814061"/>
              <a:gd name="connsiteX20" fmla="*/ 685800 w 3436014"/>
              <a:gd name="connsiteY20" fmla="*/ 1719932 h 1814061"/>
              <a:gd name="connsiteX21" fmla="*/ 766483 w 3436014"/>
              <a:gd name="connsiteY21" fmla="*/ 1733379 h 1814061"/>
              <a:gd name="connsiteX22" fmla="*/ 847165 w 3436014"/>
              <a:gd name="connsiteY22" fmla="*/ 1760273 h 1814061"/>
              <a:gd name="connsiteX23" fmla="*/ 995083 w 3436014"/>
              <a:gd name="connsiteY23" fmla="*/ 1787167 h 1814061"/>
              <a:gd name="connsiteX24" fmla="*/ 1102659 w 3436014"/>
              <a:gd name="connsiteY24" fmla="*/ 1800614 h 1814061"/>
              <a:gd name="connsiteX25" fmla="*/ 1586753 w 3436014"/>
              <a:gd name="connsiteY25" fmla="*/ 1814061 h 1814061"/>
              <a:gd name="connsiteX26" fmla="*/ 1828800 w 3436014"/>
              <a:gd name="connsiteY26" fmla="*/ 1800614 h 1814061"/>
              <a:gd name="connsiteX27" fmla="*/ 1869141 w 3436014"/>
              <a:gd name="connsiteY27" fmla="*/ 1787167 h 1814061"/>
              <a:gd name="connsiteX28" fmla="*/ 1922930 w 3436014"/>
              <a:gd name="connsiteY28" fmla="*/ 1773720 h 1814061"/>
              <a:gd name="connsiteX29" fmla="*/ 2191871 w 3436014"/>
              <a:gd name="connsiteY29" fmla="*/ 1760273 h 1814061"/>
              <a:gd name="connsiteX30" fmla="*/ 2339789 w 3436014"/>
              <a:gd name="connsiteY30" fmla="*/ 1733379 h 1814061"/>
              <a:gd name="connsiteX31" fmla="*/ 2380130 w 3436014"/>
              <a:gd name="connsiteY31" fmla="*/ 1719932 h 1814061"/>
              <a:gd name="connsiteX32" fmla="*/ 2447365 w 3436014"/>
              <a:gd name="connsiteY32" fmla="*/ 1706485 h 1814061"/>
              <a:gd name="connsiteX33" fmla="*/ 2554941 w 3436014"/>
              <a:gd name="connsiteY33" fmla="*/ 1679591 h 1814061"/>
              <a:gd name="connsiteX34" fmla="*/ 2810436 w 3436014"/>
              <a:gd name="connsiteY34" fmla="*/ 1652697 h 1814061"/>
              <a:gd name="connsiteX35" fmla="*/ 2891118 w 3436014"/>
              <a:gd name="connsiteY35" fmla="*/ 1639250 h 1814061"/>
              <a:gd name="connsiteX36" fmla="*/ 3012141 w 3436014"/>
              <a:gd name="connsiteY36" fmla="*/ 1625803 h 1814061"/>
              <a:gd name="connsiteX37" fmla="*/ 3052483 w 3436014"/>
              <a:gd name="connsiteY37" fmla="*/ 1612356 h 1814061"/>
              <a:gd name="connsiteX38" fmla="*/ 3146612 w 3436014"/>
              <a:gd name="connsiteY38" fmla="*/ 1585461 h 1814061"/>
              <a:gd name="connsiteX39" fmla="*/ 3240741 w 3436014"/>
              <a:gd name="connsiteY39" fmla="*/ 1558567 h 1814061"/>
              <a:gd name="connsiteX40" fmla="*/ 3281083 w 3436014"/>
              <a:gd name="connsiteY40" fmla="*/ 1531673 h 1814061"/>
              <a:gd name="connsiteX41" fmla="*/ 3321424 w 3436014"/>
              <a:gd name="connsiteY41" fmla="*/ 1518226 h 1814061"/>
              <a:gd name="connsiteX42" fmla="*/ 3402106 w 3436014"/>
              <a:gd name="connsiteY42" fmla="*/ 1464438 h 1814061"/>
              <a:gd name="connsiteX43" fmla="*/ 3415553 w 3436014"/>
              <a:gd name="connsiteY43" fmla="*/ 1424097 h 1814061"/>
              <a:gd name="connsiteX44" fmla="*/ 3415553 w 3436014"/>
              <a:gd name="connsiteY44" fmla="*/ 1114814 h 1814061"/>
              <a:gd name="connsiteX45" fmla="*/ 3388659 w 3436014"/>
              <a:gd name="connsiteY45" fmla="*/ 1047579 h 1814061"/>
              <a:gd name="connsiteX46" fmla="*/ 3375212 w 3436014"/>
              <a:gd name="connsiteY46" fmla="*/ 980344 h 1814061"/>
              <a:gd name="connsiteX47" fmla="*/ 3294530 w 3436014"/>
              <a:gd name="connsiteY47" fmla="*/ 805532 h 1814061"/>
              <a:gd name="connsiteX48" fmla="*/ 3240741 w 3436014"/>
              <a:gd name="connsiteY48" fmla="*/ 711403 h 1814061"/>
              <a:gd name="connsiteX49" fmla="*/ 3146612 w 3436014"/>
              <a:gd name="connsiteY49" fmla="*/ 617273 h 1814061"/>
              <a:gd name="connsiteX50" fmla="*/ 3025589 w 3436014"/>
              <a:gd name="connsiteY50" fmla="*/ 536591 h 1814061"/>
              <a:gd name="connsiteX51" fmla="*/ 2958353 w 3436014"/>
              <a:gd name="connsiteY51" fmla="*/ 509697 h 1814061"/>
              <a:gd name="connsiteX52" fmla="*/ 2891118 w 3436014"/>
              <a:gd name="connsiteY52" fmla="*/ 469356 h 1814061"/>
              <a:gd name="connsiteX53" fmla="*/ 2810436 w 3436014"/>
              <a:gd name="connsiteY53" fmla="*/ 442461 h 1814061"/>
              <a:gd name="connsiteX54" fmla="*/ 2729753 w 3436014"/>
              <a:gd name="connsiteY54" fmla="*/ 402120 h 1814061"/>
              <a:gd name="connsiteX55" fmla="*/ 2581836 w 3436014"/>
              <a:gd name="connsiteY55" fmla="*/ 348332 h 1814061"/>
              <a:gd name="connsiteX56" fmla="*/ 2433918 w 3436014"/>
              <a:gd name="connsiteY56" fmla="*/ 321438 h 1814061"/>
              <a:gd name="connsiteX57" fmla="*/ 2366683 w 3436014"/>
              <a:gd name="connsiteY57" fmla="*/ 294544 h 1814061"/>
              <a:gd name="connsiteX58" fmla="*/ 2218765 w 3436014"/>
              <a:gd name="connsiteY58" fmla="*/ 267650 h 1814061"/>
              <a:gd name="connsiteX59" fmla="*/ 2151530 w 3436014"/>
              <a:gd name="connsiteY59" fmla="*/ 254203 h 1814061"/>
              <a:gd name="connsiteX60" fmla="*/ 1963271 w 3436014"/>
              <a:gd name="connsiteY60" fmla="*/ 227308 h 1814061"/>
              <a:gd name="connsiteX61" fmla="*/ 1909483 w 3436014"/>
              <a:gd name="connsiteY61" fmla="*/ 213861 h 1814061"/>
              <a:gd name="connsiteX62" fmla="*/ 1815353 w 3436014"/>
              <a:gd name="connsiteY62" fmla="*/ 186967 h 1814061"/>
              <a:gd name="connsiteX63" fmla="*/ 1748118 w 3436014"/>
              <a:gd name="connsiteY63" fmla="*/ 173520 h 1814061"/>
              <a:gd name="connsiteX64" fmla="*/ 1627094 w 3436014"/>
              <a:gd name="connsiteY64" fmla="*/ 146626 h 1814061"/>
              <a:gd name="connsiteX65" fmla="*/ 1465730 w 3436014"/>
              <a:gd name="connsiteY65" fmla="*/ 119732 h 1814061"/>
              <a:gd name="connsiteX66" fmla="*/ 1331259 w 3436014"/>
              <a:gd name="connsiteY66" fmla="*/ 92838 h 1814061"/>
              <a:gd name="connsiteX67" fmla="*/ 1183341 w 3436014"/>
              <a:gd name="connsiteY67" fmla="*/ 65944 h 1814061"/>
              <a:gd name="connsiteX68" fmla="*/ 1129553 w 3436014"/>
              <a:gd name="connsiteY68" fmla="*/ 52497 h 1814061"/>
              <a:gd name="connsiteX69" fmla="*/ 1062318 w 3436014"/>
              <a:gd name="connsiteY69" fmla="*/ 39050 h 1814061"/>
              <a:gd name="connsiteX70" fmla="*/ 1008530 w 3436014"/>
              <a:gd name="connsiteY70" fmla="*/ 25603 h 1814061"/>
              <a:gd name="connsiteX71" fmla="*/ 887506 w 3436014"/>
              <a:gd name="connsiteY71" fmla="*/ 12156 h 1814061"/>
              <a:gd name="connsiteX72" fmla="*/ 510989 w 3436014"/>
              <a:gd name="connsiteY72" fmla="*/ 52497 h 1814061"/>
              <a:gd name="connsiteX73" fmla="*/ 484094 w 3436014"/>
              <a:gd name="connsiteY73" fmla="*/ 92838 h 1814061"/>
              <a:gd name="connsiteX74" fmla="*/ 443753 w 3436014"/>
              <a:gd name="connsiteY74" fmla="*/ 173520 h 1814061"/>
              <a:gd name="connsiteX75" fmla="*/ 336177 w 3436014"/>
              <a:gd name="connsiteY75" fmla="*/ 186967 h 1814061"/>
              <a:gd name="connsiteX76" fmla="*/ 282389 w 3436014"/>
              <a:gd name="connsiteY76" fmla="*/ 200414 h 1814061"/>
              <a:gd name="connsiteX77" fmla="*/ 215153 w 3436014"/>
              <a:gd name="connsiteY77" fmla="*/ 213861 h 1814061"/>
              <a:gd name="connsiteX78" fmla="*/ 228600 w 3436014"/>
              <a:gd name="connsiteY78" fmla="*/ 267650 h 1814061"/>
              <a:gd name="connsiteX79" fmla="*/ 215153 w 3436014"/>
              <a:gd name="connsiteY79" fmla="*/ 307991 h 18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36014" h="1814061">
                <a:moveTo>
                  <a:pt x="268941" y="146626"/>
                </a:moveTo>
                <a:cubicBezTo>
                  <a:pt x="237565" y="178003"/>
                  <a:pt x="199426" y="203835"/>
                  <a:pt x="174812" y="240756"/>
                </a:cubicBezTo>
                <a:cubicBezTo>
                  <a:pt x="156883" y="267650"/>
                  <a:pt x="135479" y="292528"/>
                  <a:pt x="121024" y="321438"/>
                </a:cubicBezTo>
                <a:cubicBezTo>
                  <a:pt x="84107" y="395272"/>
                  <a:pt x="106157" y="359190"/>
                  <a:pt x="53789" y="429014"/>
                </a:cubicBezTo>
                <a:cubicBezTo>
                  <a:pt x="49306" y="442461"/>
                  <a:pt x="45925" y="456327"/>
                  <a:pt x="40341" y="469356"/>
                </a:cubicBezTo>
                <a:cubicBezTo>
                  <a:pt x="32445" y="487781"/>
                  <a:pt x="20485" y="504375"/>
                  <a:pt x="13447" y="523144"/>
                </a:cubicBezTo>
                <a:cubicBezTo>
                  <a:pt x="6958" y="540448"/>
                  <a:pt x="4482" y="559003"/>
                  <a:pt x="0" y="576932"/>
                </a:cubicBezTo>
                <a:cubicBezTo>
                  <a:pt x="4482" y="693473"/>
                  <a:pt x="5938" y="810170"/>
                  <a:pt x="13447" y="926556"/>
                </a:cubicBezTo>
                <a:cubicBezTo>
                  <a:pt x="14918" y="949364"/>
                  <a:pt x="23137" y="971246"/>
                  <a:pt x="26894" y="993791"/>
                </a:cubicBezTo>
                <a:cubicBezTo>
                  <a:pt x="32105" y="1025055"/>
                  <a:pt x="34125" y="1056841"/>
                  <a:pt x="40341" y="1087920"/>
                </a:cubicBezTo>
                <a:cubicBezTo>
                  <a:pt x="49048" y="1131456"/>
                  <a:pt x="96720" y="1214123"/>
                  <a:pt x="107577" y="1235838"/>
                </a:cubicBezTo>
                <a:lnTo>
                  <a:pt x="134471" y="1289626"/>
                </a:lnTo>
                <a:cubicBezTo>
                  <a:pt x="143436" y="1307555"/>
                  <a:pt x="155026" y="1324397"/>
                  <a:pt x="161365" y="1343414"/>
                </a:cubicBezTo>
                <a:cubicBezTo>
                  <a:pt x="165847" y="1356861"/>
                  <a:pt x="165957" y="1372687"/>
                  <a:pt x="174812" y="1383756"/>
                </a:cubicBezTo>
                <a:cubicBezTo>
                  <a:pt x="216926" y="1436399"/>
                  <a:pt x="286559" y="1500140"/>
                  <a:pt x="349624" y="1531673"/>
                </a:cubicBezTo>
                <a:cubicBezTo>
                  <a:pt x="367553" y="1540638"/>
                  <a:pt x="386413" y="1547943"/>
                  <a:pt x="403412" y="1558567"/>
                </a:cubicBezTo>
                <a:cubicBezTo>
                  <a:pt x="422417" y="1570445"/>
                  <a:pt x="438195" y="1587030"/>
                  <a:pt x="457200" y="1598908"/>
                </a:cubicBezTo>
                <a:cubicBezTo>
                  <a:pt x="474199" y="1609532"/>
                  <a:pt x="493800" y="1615489"/>
                  <a:pt x="510989" y="1625803"/>
                </a:cubicBezTo>
                <a:cubicBezTo>
                  <a:pt x="538705" y="1642433"/>
                  <a:pt x="561007" y="1669370"/>
                  <a:pt x="591671" y="1679591"/>
                </a:cubicBezTo>
                <a:cubicBezTo>
                  <a:pt x="605118" y="1684073"/>
                  <a:pt x="618984" y="1687454"/>
                  <a:pt x="632012" y="1693038"/>
                </a:cubicBezTo>
                <a:cubicBezTo>
                  <a:pt x="650437" y="1700934"/>
                  <a:pt x="666600" y="1714172"/>
                  <a:pt x="685800" y="1719932"/>
                </a:cubicBezTo>
                <a:cubicBezTo>
                  <a:pt x="711915" y="1727767"/>
                  <a:pt x="739589" y="1728897"/>
                  <a:pt x="766483" y="1733379"/>
                </a:cubicBezTo>
                <a:cubicBezTo>
                  <a:pt x="793377" y="1742344"/>
                  <a:pt x="819367" y="1754713"/>
                  <a:pt x="847165" y="1760273"/>
                </a:cubicBezTo>
                <a:cubicBezTo>
                  <a:pt x="905083" y="1771857"/>
                  <a:pt x="934864" y="1778564"/>
                  <a:pt x="995083" y="1787167"/>
                </a:cubicBezTo>
                <a:cubicBezTo>
                  <a:pt x="1030858" y="1792278"/>
                  <a:pt x="1066559" y="1798973"/>
                  <a:pt x="1102659" y="1800614"/>
                </a:cubicBezTo>
                <a:cubicBezTo>
                  <a:pt x="1263919" y="1807944"/>
                  <a:pt x="1425388" y="1809579"/>
                  <a:pt x="1586753" y="1814061"/>
                </a:cubicBezTo>
                <a:cubicBezTo>
                  <a:pt x="1667435" y="1809579"/>
                  <a:pt x="1748357" y="1808275"/>
                  <a:pt x="1828800" y="1800614"/>
                </a:cubicBezTo>
                <a:cubicBezTo>
                  <a:pt x="1842911" y="1799270"/>
                  <a:pt x="1855512" y="1791061"/>
                  <a:pt x="1869141" y="1787167"/>
                </a:cubicBezTo>
                <a:cubicBezTo>
                  <a:pt x="1886911" y="1782090"/>
                  <a:pt x="1904512" y="1775255"/>
                  <a:pt x="1922930" y="1773720"/>
                </a:cubicBezTo>
                <a:cubicBezTo>
                  <a:pt x="2012379" y="1766266"/>
                  <a:pt x="2102224" y="1764755"/>
                  <a:pt x="2191871" y="1760273"/>
                </a:cubicBezTo>
                <a:cubicBezTo>
                  <a:pt x="2351325" y="1720410"/>
                  <a:pt x="2098881" y="1781560"/>
                  <a:pt x="2339789" y="1733379"/>
                </a:cubicBezTo>
                <a:cubicBezTo>
                  <a:pt x="2353688" y="1730599"/>
                  <a:pt x="2366379" y="1723370"/>
                  <a:pt x="2380130" y="1719932"/>
                </a:cubicBezTo>
                <a:cubicBezTo>
                  <a:pt x="2402303" y="1714389"/>
                  <a:pt x="2425095" y="1711624"/>
                  <a:pt x="2447365" y="1706485"/>
                </a:cubicBezTo>
                <a:cubicBezTo>
                  <a:pt x="2483381" y="1698174"/>
                  <a:pt x="2518350" y="1684818"/>
                  <a:pt x="2554941" y="1679591"/>
                </a:cubicBezTo>
                <a:cubicBezTo>
                  <a:pt x="2702503" y="1658511"/>
                  <a:pt x="2617485" y="1668776"/>
                  <a:pt x="2810436" y="1652697"/>
                </a:cubicBezTo>
                <a:cubicBezTo>
                  <a:pt x="2837330" y="1648215"/>
                  <a:pt x="2864092" y="1642853"/>
                  <a:pt x="2891118" y="1639250"/>
                </a:cubicBezTo>
                <a:cubicBezTo>
                  <a:pt x="2931351" y="1633886"/>
                  <a:pt x="2972104" y="1632476"/>
                  <a:pt x="3012141" y="1625803"/>
                </a:cubicBezTo>
                <a:cubicBezTo>
                  <a:pt x="3026123" y="1623473"/>
                  <a:pt x="3038906" y="1616429"/>
                  <a:pt x="3052483" y="1612356"/>
                </a:cubicBezTo>
                <a:cubicBezTo>
                  <a:pt x="3083739" y="1602979"/>
                  <a:pt x="3115356" y="1594838"/>
                  <a:pt x="3146612" y="1585461"/>
                </a:cubicBezTo>
                <a:cubicBezTo>
                  <a:pt x="3243054" y="1556528"/>
                  <a:pt x="3122915" y="1588023"/>
                  <a:pt x="3240741" y="1558567"/>
                </a:cubicBezTo>
                <a:cubicBezTo>
                  <a:pt x="3254188" y="1549602"/>
                  <a:pt x="3266628" y="1538901"/>
                  <a:pt x="3281083" y="1531673"/>
                </a:cubicBezTo>
                <a:cubicBezTo>
                  <a:pt x="3293761" y="1525334"/>
                  <a:pt x="3309033" y="1525110"/>
                  <a:pt x="3321424" y="1518226"/>
                </a:cubicBezTo>
                <a:cubicBezTo>
                  <a:pt x="3349679" y="1502529"/>
                  <a:pt x="3402106" y="1464438"/>
                  <a:pt x="3402106" y="1464438"/>
                </a:cubicBezTo>
                <a:cubicBezTo>
                  <a:pt x="3406588" y="1450991"/>
                  <a:pt x="3411659" y="1437726"/>
                  <a:pt x="3415553" y="1424097"/>
                </a:cubicBezTo>
                <a:cubicBezTo>
                  <a:pt x="3448179" y="1309905"/>
                  <a:pt x="3436915" y="1285708"/>
                  <a:pt x="3415553" y="1114814"/>
                </a:cubicBezTo>
                <a:cubicBezTo>
                  <a:pt x="3412559" y="1090862"/>
                  <a:pt x="3395595" y="1070699"/>
                  <a:pt x="3388659" y="1047579"/>
                </a:cubicBezTo>
                <a:cubicBezTo>
                  <a:pt x="3382092" y="1025687"/>
                  <a:pt x="3381779" y="1002236"/>
                  <a:pt x="3375212" y="980344"/>
                </a:cubicBezTo>
                <a:cubicBezTo>
                  <a:pt x="3359542" y="928112"/>
                  <a:pt x="3315741" y="847954"/>
                  <a:pt x="3294530" y="805532"/>
                </a:cubicBezTo>
                <a:cubicBezTo>
                  <a:pt x="3281034" y="778540"/>
                  <a:pt x="3262127" y="735165"/>
                  <a:pt x="3240741" y="711403"/>
                </a:cubicBezTo>
                <a:cubicBezTo>
                  <a:pt x="3211057" y="678421"/>
                  <a:pt x="3182110" y="643897"/>
                  <a:pt x="3146612" y="617273"/>
                </a:cubicBezTo>
                <a:cubicBezTo>
                  <a:pt x="3101569" y="583491"/>
                  <a:pt x="3077460" y="562526"/>
                  <a:pt x="3025589" y="536591"/>
                </a:cubicBezTo>
                <a:cubicBezTo>
                  <a:pt x="3003999" y="525796"/>
                  <a:pt x="2979943" y="520492"/>
                  <a:pt x="2958353" y="509697"/>
                </a:cubicBezTo>
                <a:cubicBezTo>
                  <a:pt x="2934976" y="498009"/>
                  <a:pt x="2914912" y="480171"/>
                  <a:pt x="2891118" y="469356"/>
                </a:cubicBezTo>
                <a:cubicBezTo>
                  <a:pt x="2865310" y="457625"/>
                  <a:pt x="2836604" y="453364"/>
                  <a:pt x="2810436" y="442461"/>
                </a:cubicBezTo>
                <a:cubicBezTo>
                  <a:pt x="2782680" y="430896"/>
                  <a:pt x="2757127" y="414562"/>
                  <a:pt x="2729753" y="402120"/>
                </a:cubicBezTo>
                <a:cubicBezTo>
                  <a:pt x="2693662" y="385715"/>
                  <a:pt x="2617928" y="358175"/>
                  <a:pt x="2581836" y="348332"/>
                </a:cubicBezTo>
                <a:cubicBezTo>
                  <a:pt x="2552304" y="340278"/>
                  <a:pt x="2460274" y="325831"/>
                  <a:pt x="2433918" y="321438"/>
                </a:cubicBezTo>
                <a:cubicBezTo>
                  <a:pt x="2411506" y="312473"/>
                  <a:pt x="2389803" y="301480"/>
                  <a:pt x="2366683" y="294544"/>
                </a:cubicBezTo>
                <a:cubicBezTo>
                  <a:pt x="2341134" y="286879"/>
                  <a:pt x="2240370" y="271578"/>
                  <a:pt x="2218765" y="267650"/>
                </a:cubicBezTo>
                <a:cubicBezTo>
                  <a:pt x="2196278" y="263561"/>
                  <a:pt x="2174156" y="257435"/>
                  <a:pt x="2151530" y="254203"/>
                </a:cubicBezTo>
                <a:cubicBezTo>
                  <a:pt x="2003503" y="233056"/>
                  <a:pt x="2072721" y="251631"/>
                  <a:pt x="1963271" y="227308"/>
                </a:cubicBezTo>
                <a:cubicBezTo>
                  <a:pt x="1945230" y="223299"/>
                  <a:pt x="1927253" y="218938"/>
                  <a:pt x="1909483" y="213861"/>
                </a:cubicBezTo>
                <a:cubicBezTo>
                  <a:pt x="1830869" y="191400"/>
                  <a:pt x="1909932" y="207985"/>
                  <a:pt x="1815353" y="186967"/>
                </a:cubicBezTo>
                <a:cubicBezTo>
                  <a:pt x="1793042" y="182009"/>
                  <a:pt x="1770429" y="178478"/>
                  <a:pt x="1748118" y="173520"/>
                </a:cubicBezTo>
                <a:cubicBezTo>
                  <a:pt x="1661530" y="154278"/>
                  <a:pt x="1725594" y="164008"/>
                  <a:pt x="1627094" y="146626"/>
                </a:cubicBezTo>
                <a:cubicBezTo>
                  <a:pt x="1573394" y="137150"/>
                  <a:pt x="1517462" y="136976"/>
                  <a:pt x="1465730" y="119732"/>
                </a:cubicBezTo>
                <a:cubicBezTo>
                  <a:pt x="1395320" y="96262"/>
                  <a:pt x="1439421" y="108290"/>
                  <a:pt x="1331259" y="92838"/>
                </a:cubicBezTo>
                <a:cubicBezTo>
                  <a:pt x="1244707" y="63987"/>
                  <a:pt x="1335393" y="91286"/>
                  <a:pt x="1183341" y="65944"/>
                </a:cubicBezTo>
                <a:cubicBezTo>
                  <a:pt x="1165111" y="62906"/>
                  <a:pt x="1147594" y="56506"/>
                  <a:pt x="1129553" y="52497"/>
                </a:cubicBezTo>
                <a:cubicBezTo>
                  <a:pt x="1107242" y="47539"/>
                  <a:pt x="1084629" y="44008"/>
                  <a:pt x="1062318" y="39050"/>
                </a:cubicBezTo>
                <a:cubicBezTo>
                  <a:pt x="1044277" y="35041"/>
                  <a:pt x="1026796" y="28413"/>
                  <a:pt x="1008530" y="25603"/>
                </a:cubicBezTo>
                <a:cubicBezTo>
                  <a:pt x="968412" y="19431"/>
                  <a:pt x="927847" y="16638"/>
                  <a:pt x="887506" y="12156"/>
                </a:cubicBezTo>
                <a:cubicBezTo>
                  <a:pt x="857210" y="13368"/>
                  <a:pt x="598237" y="-34749"/>
                  <a:pt x="510989" y="52497"/>
                </a:cubicBezTo>
                <a:cubicBezTo>
                  <a:pt x="499561" y="63925"/>
                  <a:pt x="493059" y="79391"/>
                  <a:pt x="484094" y="92838"/>
                </a:cubicBezTo>
                <a:cubicBezTo>
                  <a:pt x="478433" y="109820"/>
                  <a:pt x="463805" y="165499"/>
                  <a:pt x="443753" y="173520"/>
                </a:cubicBezTo>
                <a:cubicBezTo>
                  <a:pt x="410200" y="186941"/>
                  <a:pt x="371823" y="181026"/>
                  <a:pt x="336177" y="186967"/>
                </a:cubicBezTo>
                <a:cubicBezTo>
                  <a:pt x="317947" y="190005"/>
                  <a:pt x="300430" y="196405"/>
                  <a:pt x="282389" y="200414"/>
                </a:cubicBezTo>
                <a:cubicBezTo>
                  <a:pt x="260077" y="205372"/>
                  <a:pt x="237565" y="209379"/>
                  <a:pt x="215153" y="213861"/>
                </a:cubicBezTo>
                <a:cubicBezTo>
                  <a:pt x="219635" y="231791"/>
                  <a:pt x="228600" y="249169"/>
                  <a:pt x="228600" y="267650"/>
                </a:cubicBezTo>
                <a:cubicBezTo>
                  <a:pt x="228600" y="281824"/>
                  <a:pt x="215153" y="307991"/>
                  <a:pt x="215153" y="3079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7235" y="3939988"/>
            <a:ext cx="3711389" cy="2420471"/>
          </a:xfrm>
          <a:custGeom>
            <a:avLst/>
            <a:gdLst>
              <a:gd name="connsiteX0" fmla="*/ 537883 w 3711389"/>
              <a:gd name="connsiteY0" fmla="*/ 121024 h 2420471"/>
              <a:gd name="connsiteX1" fmla="*/ 416859 w 3711389"/>
              <a:gd name="connsiteY1" fmla="*/ 134471 h 2420471"/>
              <a:gd name="connsiteX2" fmla="*/ 295836 w 3711389"/>
              <a:gd name="connsiteY2" fmla="*/ 188259 h 2420471"/>
              <a:gd name="connsiteX3" fmla="*/ 255494 w 3711389"/>
              <a:gd name="connsiteY3" fmla="*/ 201706 h 2420471"/>
              <a:gd name="connsiteX4" fmla="*/ 134471 w 3711389"/>
              <a:gd name="connsiteY4" fmla="*/ 282388 h 2420471"/>
              <a:gd name="connsiteX5" fmla="*/ 94130 w 3711389"/>
              <a:gd name="connsiteY5" fmla="*/ 309283 h 2420471"/>
              <a:gd name="connsiteX6" fmla="*/ 53789 w 3711389"/>
              <a:gd name="connsiteY6" fmla="*/ 349624 h 2420471"/>
              <a:gd name="connsiteX7" fmla="*/ 26894 w 3711389"/>
              <a:gd name="connsiteY7" fmla="*/ 470647 h 2420471"/>
              <a:gd name="connsiteX8" fmla="*/ 0 w 3711389"/>
              <a:gd name="connsiteY8" fmla="*/ 578224 h 2420471"/>
              <a:gd name="connsiteX9" fmla="*/ 13447 w 3711389"/>
              <a:gd name="connsiteY9" fmla="*/ 995083 h 2420471"/>
              <a:gd name="connsiteX10" fmla="*/ 67236 w 3711389"/>
              <a:gd name="connsiteY10" fmla="*/ 1075765 h 2420471"/>
              <a:gd name="connsiteX11" fmla="*/ 94130 w 3711389"/>
              <a:gd name="connsiteY11" fmla="*/ 1116106 h 2420471"/>
              <a:gd name="connsiteX12" fmla="*/ 147918 w 3711389"/>
              <a:gd name="connsiteY12" fmla="*/ 1183341 h 2420471"/>
              <a:gd name="connsiteX13" fmla="*/ 215153 w 3711389"/>
              <a:gd name="connsiteY13" fmla="*/ 1264024 h 2420471"/>
              <a:gd name="connsiteX14" fmla="*/ 322730 w 3711389"/>
              <a:gd name="connsiteY14" fmla="*/ 1344706 h 2420471"/>
              <a:gd name="connsiteX15" fmla="*/ 443753 w 3711389"/>
              <a:gd name="connsiteY15" fmla="*/ 1438836 h 2420471"/>
              <a:gd name="connsiteX16" fmla="*/ 497541 w 3711389"/>
              <a:gd name="connsiteY16" fmla="*/ 1479177 h 2420471"/>
              <a:gd name="connsiteX17" fmla="*/ 551330 w 3711389"/>
              <a:gd name="connsiteY17" fmla="*/ 1519518 h 2420471"/>
              <a:gd name="connsiteX18" fmla="*/ 632012 w 3711389"/>
              <a:gd name="connsiteY18" fmla="*/ 1586753 h 2420471"/>
              <a:gd name="connsiteX19" fmla="*/ 712694 w 3711389"/>
              <a:gd name="connsiteY19" fmla="*/ 1667436 h 2420471"/>
              <a:gd name="connsiteX20" fmla="*/ 806824 w 3711389"/>
              <a:gd name="connsiteY20" fmla="*/ 1721224 h 2420471"/>
              <a:gd name="connsiteX21" fmla="*/ 874059 w 3711389"/>
              <a:gd name="connsiteY21" fmla="*/ 1775012 h 2420471"/>
              <a:gd name="connsiteX22" fmla="*/ 995083 w 3711389"/>
              <a:gd name="connsiteY22" fmla="*/ 1855694 h 2420471"/>
              <a:gd name="connsiteX23" fmla="*/ 1035424 w 3711389"/>
              <a:gd name="connsiteY23" fmla="*/ 1882588 h 2420471"/>
              <a:gd name="connsiteX24" fmla="*/ 1062318 w 3711389"/>
              <a:gd name="connsiteY24" fmla="*/ 1909483 h 2420471"/>
              <a:gd name="connsiteX25" fmla="*/ 1169894 w 3711389"/>
              <a:gd name="connsiteY25" fmla="*/ 1949824 h 2420471"/>
              <a:gd name="connsiteX26" fmla="*/ 1250577 w 3711389"/>
              <a:gd name="connsiteY26" fmla="*/ 2017059 h 2420471"/>
              <a:gd name="connsiteX27" fmla="*/ 1290918 w 3711389"/>
              <a:gd name="connsiteY27" fmla="*/ 2030506 h 2420471"/>
              <a:gd name="connsiteX28" fmla="*/ 1398494 w 3711389"/>
              <a:gd name="connsiteY28" fmla="*/ 2097741 h 2420471"/>
              <a:gd name="connsiteX29" fmla="*/ 1452283 w 3711389"/>
              <a:gd name="connsiteY29" fmla="*/ 2138083 h 2420471"/>
              <a:gd name="connsiteX30" fmla="*/ 1627094 w 3711389"/>
              <a:gd name="connsiteY30" fmla="*/ 2205318 h 2420471"/>
              <a:gd name="connsiteX31" fmla="*/ 1694330 w 3711389"/>
              <a:gd name="connsiteY31" fmla="*/ 2232212 h 2420471"/>
              <a:gd name="connsiteX32" fmla="*/ 1748118 w 3711389"/>
              <a:gd name="connsiteY32" fmla="*/ 2259106 h 2420471"/>
              <a:gd name="connsiteX33" fmla="*/ 1801906 w 3711389"/>
              <a:gd name="connsiteY33" fmla="*/ 2272553 h 2420471"/>
              <a:gd name="connsiteX34" fmla="*/ 2017059 w 3711389"/>
              <a:gd name="connsiteY34" fmla="*/ 2353236 h 2420471"/>
              <a:gd name="connsiteX35" fmla="*/ 2151530 w 3711389"/>
              <a:gd name="connsiteY35" fmla="*/ 2380130 h 2420471"/>
              <a:gd name="connsiteX36" fmla="*/ 2353236 w 3711389"/>
              <a:gd name="connsiteY36" fmla="*/ 2420471 h 2420471"/>
              <a:gd name="connsiteX37" fmla="*/ 2891118 w 3711389"/>
              <a:gd name="connsiteY37" fmla="*/ 2407024 h 2420471"/>
              <a:gd name="connsiteX38" fmla="*/ 3106271 w 3711389"/>
              <a:gd name="connsiteY38" fmla="*/ 2353236 h 2420471"/>
              <a:gd name="connsiteX39" fmla="*/ 3267636 w 3711389"/>
              <a:gd name="connsiteY39" fmla="*/ 2312894 h 2420471"/>
              <a:gd name="connsiteX40" fmla="*/ 3307977 w 3711389"/>
              <a:gd name="connsiteY40" fmla="*/ 2299447 h 2420471"/>
              <a:gd name="connsiteX41" fmla="*/ 3375212 w 3711389"/>
              <a:gd name="connsiteY41" fmla="*/ 2259106 h 2420471"/>
              <a:gd name="connsiteX42" fmla="*/ 3455894 w 3711389"/>
              <a:gd name="connsiteY42" fmla="*/ 2191871 h 2420471"/>
              <a:gd name="connsiteX43" fmla="*/ 3550024 w 3711389"/>
              <a:gd name="connsiteY43" fmla="*/ 2043953 h 2420471"/>
              <a:gd name="connsiteX44" fmla="*/ 3603812 w 3711389"/>
              <a:gd name="connsiteY44" fmla="*/ 1936377 h 2420471"/>
              <a:gd name="connsiteX45" fmla="*/ 3630706 w 3711389"/>
              <a:gd name="connsiteY45" fmla="*/ 1882588 h 2420471"/>
              <a:gd name="connsiteX46" fmla="*/ 3657600 w 3711389"/>
              <a:gd name="connsiteY46" fmla="*/ 1761565 h 2420471"/>
              <a:gd name="connsiteX47" fmla="*/ 3671047 w 3711389"/>
              <a:gd name="connsiteY47" fmla="*/ 1680883 h 2420471"/>
              <a:gd name="connsiteX48" fmla="*/ 3684494 w 3711389"/>
              <a:gd name="connsiteY48" fmla="*/ 1532965 h 2420471"/>
              <a:gd name="connsiteX49" fmla="*/ 3711389 w 3711389"/>
              <a:gd name="connsiteY49" fmla="*/ 1331259 h 2420471"/>
              <a:gd name="connsiteX50" fmla="*/ 3684494 w 3711389"/>
              <a:gd name="connsiteY50" fmla="*/ 927847 h 2420471"/>
              <a:gd name="connsiteX51" fmla="*/ 3657600 w 3711389"/>
              <a:gd name="connsiteY51" fmla="*/ 847165 h 2420471"/>
              <a:gd name="connsiteX52" fmla="*/ 3644153 w 3711389"/>
              <a:gd name="connsiteY52" fmla="*/ 766483 h 2420471"/>
              <a:gd name="connsiteX53" fmla="*/ 3603812 w 3711389"/>
              <a:gd name="connsiteY53" fmla="*/ 658906 h 2420471"/>
              <a:gd name="connsiteX54" fmla="*/ 3563471 w 3711389"/>
              <a:gd name="connsiteY54" fmla="*/ 618565 h 2420471"/>
              <a:gd name="connsiteX55" fmla="*/ 3442447 w 3711389"/>
              <a:gd name="connsiteY55" fmla="*/ 537883 h 2420471"/>
              <a:gd name="connsiteX56" fmla="*/ 3348318 w 3711389"/>
              <a:gd name="connsiteY56" fmla="*/ 510988 h 2420471"/>
              <a:gd name="connsiteX57" fmla="*/ 3133165 w 3711389"/>
              <a:gd name="connsiteY57" fmla="*/ 443753 h 2420471"/>
              <a:gd name="connsiteX58" fmla="*/ 3025589 w 3711389"/>
              <a:gd name="connsiteY58" fmla="*/ 430306 h 2420471"/>
              <a:gd name="connsiteX59" fmla="*/ 2743200 w 3711389"/>
              <a:gd name="connsiteY59" fmla="*/ 363071 h 2420471"/>
              <a:gd name="connsiteX60" fmla="*/ 2689412 w 3711389"/>
              <a:gd name="connsiteY60" fmla="*/ 349624 h 2420471"/>
              <a:gd name="connsiteX61" fmla="*/ 2286000 w 3711389"/>
              <a:gd name="connsiteY61" fmla="*/ 268941 h 2420471"/>
              <a:gd name="connsiteX62" fmla="*/ 2097741 w 3711389"/>
              <a:gd name="connsiteY62" fmla="*/ 188259 h 2420471"/>
              <a:gd name="connsiteX63" fmla="*/ 2003612 w 3711389"/>
              <a:gd name="connsiteY63" fmla="*/ 161365 h 2420471"/>
              <a:gd name="connsiteX64" fmla="*/ 1922930 w 3711389"/>
              <a:gd name="connsiteY64" fmla="*/ 121024 h 2420471"/>
              <a:gd name="connsiteX65" fmla="*/ 1775012 w 3711389"/>
              <a:gd name="connsiteY65" fmla="*/ 67236 h 2420471"/>
              <a:gd name="connsiteX66" fmla="*/ 1680883 w 3711389"/>
              <a:gd name="connsiteY66" fmla="*/ 40341 h 2420471"/>
              <a:gd name="connsiteX67" fmla="*/ 1573306 w 3711389"/>
              <a:gd name="connsiteY67" fmla="*/ 26894 h 2420471"/>
              <a:gd name="connsiteX68" fmla="*/ 1425389 w 3711389"/>
              <a:gd name="connsiteY68" fmla="*/ 0 h 2420471"/>
              <a:gd name="connsiteX69" fmla="*/ 820271 w 3711389"/>
              <a:gd name="connsiteY69" fmla="*/ 13447 h 2420471"/>
              <a:gd name="connsiteX70" fmla="*/ 779930 w 3711389"/>
              <a:gd name="connsiteY70" fmla="*/ 26894 h 2420471"/>
              <a:gd name="connsiteX71" fmla="*/ 632012 w 3711389"/>
              <a:gd name="connsiteY71" fmla="*/ 67236 h 2420471"/>
              <a:gd name="connsiteX72" fmla="*/ 457200 w 3711389"/>
              <a:gd name="connsiteY72" fmla="*/ 53788 h 242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711389" h="2420471">
                <a:moveTo>
                  <a:pt x="537883" y="121024"/>
                </a:moveTo>
                <a:cubicBezTo>
                  <a:pt x="497542" y="125506"/>
                  <a:pt x="456660" y="126511"/>
                  <a:pt x="416859" y="134471"/>
                </a:cubicBezTo>
                <a:cubicBezTo>
                  <a:pt x="301217" y="157599"/>
                  <a:pt x="370955" y="150700"/>
                  <a:pt x="295836" y="188259"/>
                </a:cubicBezTo>
                <a:cubicBezTo>
                  <a:pt x="283158" y="194598"/>
                  <a:pt x="268941" y="197224"/>
                  <a:pt x="255494" y="201706"/>
                </a:cubicBezTo>
                <a:lnTo>
                  <a:pt x="134471" y="282388"/>
                </a:lnTo>
                <a:cubicBezTo>
                  <a:pt x="121024" y="291353"/>
                  <a:pt x="105558" y="297855"/>
                  <a:pt x="94130" y="309283"/>
                </a:cubicBezTo>
                <a:lnTo>
                  <a:pt x="53789" y="349624"/>
                </a:lnTo>
                <a:cubicBezTo>
                  <a:pt x="25158" y="435511"/>
                  <a:pt x="55291" y="338127"/>
                  <a:pt x="26894" y="470647"/>
                </a:cubicBezTo>
                <a:cubicBezTo>
                  <a:pt x="19149" y="506789"/>
                  <a:pt x="0" y="578224"/>
                  <a:pt x="0" y="578224"/>
                </a:cubicBezTo>
                <a:cubicBezTo>
                  <a:pt x="4482" y="717177"/>
                  <a:pt x="1574" y="856566"/>
                  <a:pt x="13447" y="995083"/>
                </a:cubicBezTo>
                <a:cubicBezTo>
                  <a:pt x="17350" y="1040620"/>
                  <a:pt x="44293" y="1047087"/>
                  <a:pt x="67236" y="1075765"/>
                </a:cubicBezTo>
                <a:cubicBezTo>
                  <a:pt x="77332" y="1088385"/>
                  <a:pt x="84433" y="1103177"/>
                  <a:pt x="94130" y="1116106"/>
                </a:cubicBezTo>
                <a:cubicBezTo>
                  <a:pt x="111351" y="1139067"/>
                  <a:pt x="130698" y="1160380"/>
                  <a:pt x="147918" y="1183341"/>
                </a:cubicBezTo>
                <a:cubicBezTo>
                  <a:pt x="181948" y="1228714"/>
                  <a:pt x="167400" y="1224953"/>
                  <a:pt x="215153" y="1264024"/>
                </a:cubicBezTo>
                <a:cubicBezTo>
                  <a:pt x="249845" y="1292408"/>
                  <a:pt x="286871" y="1317812"/>
                  <a:pt x="322730" y="1344706"/>
                </a:cubicBezTo>
                <a:cubicBezTo>
                  <a:pt x="452391" y="1441951"/>
                  <a:pt x="291257" y="1320227"/>
                  <a:pt x="443753" y="1438836"/>
                </a:cubicBezTo>
                <a:cubicBezTo>
                  <a:pt x="461444" y="1452596"/>
                  <a:pt x="479612" y="1465730"/>
                  <a:pt x="497541" y="1479177"/>
                </a:cubicBezTo>
                <a:cubicBezTo>
                  <a:pt x="515471" y="1492624"/>
                  <a:pt x="535482" y="1503670"/>
                  <a:pt x="551330" y="1519518"/>
                </a:cubicBezTo>
                <a:cubicBezTo>
                  <a:pt x="735290" y="1703478"/>
                  <a:pt x="463507" y="1436970"/>
                  <a:pt x="632012" y="1586753"/>
                </a:cubicBezTo>
                <a:cubicBezTo>
                  <a:pt x="660439" y="1612022"/>
                  <a:pt x="678675" y="1650427"/>
                  <a:pt x="712694" y="1667436"/>
                </a:cubicBezTo>
                <a:cubicBezTo>
                  <a:pt x="757364" y="1689770"/>
                  <a:pt x="768810" y="1692713"/>
                  <a:pt x="806824" y="1721224"/>
                </a:cubicBezTo>
                <a:cubicBezTo>
                  <a:pt x="829785" y="1738445"/>
                  <a:pt x="850848" y="1758131"/>
                  <a:pt x="874059" y="1775012"/>
                </a:cubicBezTo>
                <a:cubicBezTo>
                  <a:pt x="874090" y="1775035"/>
                  <a:pt x="974897" y="1842237"/>
                  <a:pt x="995083" y="1855694"/>
                </a:cubicBezTo>
                <a:cubicBezTo>
                  <a:pt x="1008530" y="1864659"/>
                  <a:pt x="1023996" y="1871160"/>
                  <a:pt x="1035424" y="1882588"/>
                </a:cubicBezTo>
                <a:cubicBezTo>
                  <a:pt x="1044389" y="1891553"/>
                  <a:pt x="1051769" y="1902450"/>
                  <a:pt x="1062318" y="1909483"/>
                </a:cubicBezTo>
                <a:cubicBezTo>
                  <a:pt x="1104508" y="1937610"/>
                  <a:pt x="1122592" y="1937999"/>
                  <a:pt x="1169894" y="1949824"/>
                </a:cubicBezTo>
                <a:cubicBezTo>
                  <a:pt x="1199633" y="1979562"/>
                  <a:pt x="1213135" y="1998338"/>
                  <a:pt x="1250577" y="2017059"/>
                </a:cubicBezTo>
                <a:cubicBezTo>
                  <a:pt x="1263255" y="2023398"/>
                  <a:pt x="1277471" y="2026024"/>
                  <a:pt x="1290918" y="2030506"/>
                </a:cubicBezTo>
                <a:cubicBezTo>
                  <a:pt x="1443296" y="2144789"/>
                  <a:pt x="1250823" y="2005446"/>
                  <a:pt x="1398494" y="2097741"/>
                </a:cubicBezTo>
                <a:cubicBezTo>
                  <a:pt x="1417499" y="2109619"/>
                  <a:pt x="1432237" y="2128060"/>
                  <a:pt x="1452283" y="2138083"/>
                </a:cubicBezTo>
                <a:cubicBezTo>
                  <a:pt x="1579593" y="2201738"/>
                  <a:pt x="1546921" y="2175253"/>
                  <a:pt x="1627094" y="2205318"/>
                </a:cubicBezTo>
                <a:cubicBezTo>
                  <a:pt x="1649696" y="2213793"/>
                  <a:pt x="1672272" y="2222409"/>
                  <a:pt x="1694330" y="2232212"/>
                </a:cubicBezTo>
                <a:cubicBezTo>
                  <a:pt x="1712648" y="2240353"/>
                  <a:pt x="1729349" y="2252068"/>
                  <a:pt x="1748118" y="2259106"/>
                </a:cubicBezTo>
                <a:cubicBezTo>
                  <a:pt x="1765422" y="2265595"/>
                  <a:pt x="1784602" y="2266064"/>
                  <a:pt x="1801906" y="2272553"/>
                </a:cubicBezTo>
                <a:cubicBezTo>
                  <a:pt x="1932457" y="2321510"/>
                  <a:pt x="1762994" y="2302423"/>
                  <a:pt x="2017059" y="2353236"/>
                </a:cubicBezTo>
                <a:cubicBezTo>
                  <a:pt x="2061883" y="2362201"/>
                  <a:pt x="2106441" y="2372615"/>
                  <a:pt x="2151530" y="2380130"/>
                </a:cubicBezTo>
                <a:cubicBezTo>
                  <a:pt x="2326876" y="2409354"/>
                  <a:pt x="2261162" y="2389781"/>
                  <a:pt x="2353236" y="2420471"/>
                </a:cubicBezTo>
                <a:cubicBezTo>
                  <a:pt x="2532530" y="2415989"/>
                  <a:pt x="2712090" y="2417766"/>
                  <a:pt x="2891118" y="2407024"/>
                </a:cubicBezTo>
                <a:cubicBezTo>
                  <a:pt x="3000096" y="2400485"/>
                  <a:pt x="3015273" y="2378514"/>
                  <a:pt x="3106271" y="2353236"/>
                </a:cubicBezTo>
                <a:cubicBezTo>
                  <a:pt x="3159692" y="2338397"/>
                  <a:pt x="3214064" y="2327180"/>
                  <a:pt x="3267636" y="2312894"/>
                </a:cubicBezTo>
                <a:cubicBezTo>
                  <a:pt x="3281332" y="2309242"/>
                  <a:pt x="3295299" y="2305786"/>
                  <a:pt x="3307977" y="2299447"/>
                </a:cubicBezTo>
                <a:cubicBezTo>
                  <a:pt x="3331354" y="2287759"/>
                  <a:pt x="3354075" y="2274479"/>
                  <a:pt x="3375212" y="2259106"/>
                </a:cubicBezTo>
                <a:cubicBezTo>
                  <a:pt x="3403524" y="2238515"/>
                  <a:pt x="3432345" y="2217775"/>
                  <a:pt x="3455894" y="2191871"/>
                </a:cubicBezTo>
                <a:cubicBezTo>
                  <a:pt x="3470381" y="2175936"/>
                  <a:pt x="3536556" y="2068966"/>
                  <a:pt x="3550024" y="2043953"/>
                </a:cubicBezTo>
                <a:cubicBezTo>
                  <a:pt x="3569031" y="2008654"/>
                  <a:pt x="3585883" y="1972236"/>
                  <a:pt x="3603812" y="1936377"/>
                </a:cubicBezTo>
                <a:cubicBezTo>
                  <a:pt x="3612777" y="1918447"/>
                  <a:pt x="3625844" y="1902035"/>
                  <a:pt x="3630706" y="1882588"/>
                </a:cubicBezTo>
                <a:cubicBezTo>
                  <a:pt x="3645095" y="1825032"/>
                  <a:pt x="3646219" y="1824160"/>
                  <a:pt x="3657600" y="1761565"/>
                </a:cubicBezTo>
                <a:cubicBezTo>
                  <a:pt x="3662477" y="1734740"/>
                  <a:pt x="3667861" y="1707961"/>
                  <a:pt x="3671047" y="1680883"/>
                </a:cubicBezTo>
                <a:cubicBezTo>
                  <a:pt x="3676832" y="1631713"/>
                  <a:pt x="3678819" y="1582148"/>
                  <a:pt x="3684494" y="1532965"/>
                </a:cubicBezTo>
                <a:cubicBezTo>
                  <a:pt x="3692269" y="1465582"/>
                  <a:pt x="3702424" y="1398494"/>
                  <a:pt x="3711389" y="1331259"/>
                </a:cubicBezTo>
                <a:cubicBezTo>
                  <a:pt x="3709797" y="1296233"/>
                  <a:pt x="3705244" y="1024680"/>
                  <a:pt x="3684494" y="927847"/>
                </a:cubicBezTo>
                <a:cubicBezTo>
                  <a:pt x="3678554" y="900128"/>
                  <a:pt x="3664476" y="874667"/>
                  <a:pt x="3657600" y="847165"/>
                </a:cubicBezTo>
                <a:cubicBezTo>
                  <a:pt x="3650987" y="820714"/>
                  <a:pt x="3650068" y="793099"/>
                  <a:pt x="3644153" y="766483"/>
                </a:cubicBezTo>
                <a:cubicBezTo>
                  <a:pt x="3639837" y="747059"/>
                  <a:pt x="3607424" y="664684"/>
                  <a:pt x="3603812" y="658906"/>
                </a:cubicBezTo>
                <a:cubicBezTo>
                  <a:pt x="3593733" y="642780"/>
                  <a:pt x="3577910" y="630941"/>
                  <a:pt x="3563471" y="618565"/>
                </a:cubicBezTo>
                <a:cubicBezTo>
                  <a:pt x="3537797" y="596559"/>
                  <a:pt x="3471730" y="550084"/>
                  <a:pt x="3442447" y="537883"/>
                </a:cubicBezTo>
                <a:cubicBezTo>
                  <a:pt x="3412325" y="525332"/>
                  <a:pt x="3379275" y="521307"/>
                  <a:pt x="3348318" y="510988"/>
                </a:cubicBezTo>
                <a:cubicBezTo>
                  <a:pt x="3229781" y="471475"/>
                  <a:pt x="3255070" y="466610"/>
                  <a:pt x="3133165" y="443753"/>
                </a:cubicBezTo>
                <a:cubicBezTo>
                  <a:pt x="3097646" y="437093"/>
                  <a:pt x="3060977" y="437628"/>
                  <a:pt x="3025589" y="430306"/>
                </a:cubicBezTo>
                <a:cubicBezTo>
                  <a:pt x="2930835" y="410702"/>
                  <a:pt x="2837289" y="385652"/>
                  <a:pt x="2743200" y="363071"/>
                </a:cubicBezTo>
                <a:cubicBezTo>
                  <a:pt x="2725229" y="358758"/>
                  <a:pt x="2707707" y="352238"/>
                  <a:pt x="2689412" y="349624"/>
                </a:cubicBezTo>
                <a:cubicBezTo>
                  <a:pt x="2576233" y="333456"/>
                  <a:pt x="2389749" y="313404"/>
                  <a:pt x="2286000" y="268941"/>
                </a:cubicBezTo>
                <a:cubicBezTo>
                  <a:pt x="2223247" y="242047"/>
                  <a:pt x="2163387" y="207015"/>
                  <a:pt x="2097741" y="188259"/>
                </a:cubicBezTo>
                <a:cubicBezTo>
                  <a:pt x="2066365" y="179294"/>
                  <a:pt x="2034069" y="173079"/>
                  <a:pt x="2003612" y="161365"/>
                </a:cubicBezTo>
                <a:cubicBezTo>
                  <a:pt x="1975548" y="150571"/>
                  <a:pt x="1950303" y="133466"/>
                  <a:pt x="1922930" y="121024"/>
                </a:cubicBezTo>
                <a:cubicBezTo>
                  <a:pt x="1879524" y="101294"/>
                  <a:pt x="1819695" y="80985"/>
                  <a:pt x="1775012" y="67236"/>
                </a:cubicBezTo>
                <a:cubicBezTo>
                  <a:pt x="1743823" y="57639"/>
                  <a:pt x="1712881" y="46741"/>
                  <a:pt x="1680883" y="40341"/>
                </a:cubicBezTo>
                <a:cubicBezTo>
                  <a:pt x="1645447" y="33254"/>
                  <a:pt x="1609002" y="32530"/>
                  <a:pt x="1573306" y="26894"/>
                </a:cubicBezTo>
                <a:cubicBezTo>
                  <a:pt x="1523805" y="19078"/>
                  <a:pt x="1474695" y="8965"/>
                  <a:pt x="1425389" y="0"/>
                </a:cubicBezTo>
                <a:lnTo>
                  <a:pt x="820271" y="13447"/>
                </a:lnTo>
                <a:cubicBezTo>
                  <a:pt x="806109" y="14037"/>
                  <a:pt x="793605" y="23164"/>
                  <a:pt x="779930" y="26894"/>
                </a:cubicBezTo>
                <a:cubicBezTo>
                  <a:pt x="613123" y="72387"/>
                  <a:pt x="724859" y="36285"/>
                  <a:pt x="632012" y="67236"/>
                </a:cubicBezTo>
                <a:cubicBezTo>
                  <a:pt x="466180" y="53416"/>
                  <a:pt x="524622" y="53788"/>
                  <a:pt x="457200" y="537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6750424" y="4074459"/>
            <a:ext cx="2272552" cy="1640541"/>
          </a:xfrm>
          <a:custGeom>
            <a:avLst/>
            <a:gdLst>
              <a:gd name="connsiteX0" fmla="*/ 1116105 w 2272552"/>
              <a:gd name="connsiteY0" fmla="*/ 121023 h 1640541"/>
              <a:gd name="connsiteX1" fmla="*/ 443752 w 2272552"/>
              <a:gd name="connsiteY1" fmla="*/ 537882 h 1640541"/>
              <a:gd name="connsiteX2" fmla="*/ 389964 w 2272552"/>
              <a:gd name="connsiteY2" fmla="*/ 578223 h 1640541"/>
              <a:gd name="connsiteX3" fmla="*/ 349623 w 2272552"/>
              <a:gd name="connsiteY3" fmla="*/ 618565 h 1640541"/>
              <a:gd name="connsiteX4" fmla="*/ 215152 w 2272552"/>
              <a:gd name="connsiteY4" fmla="*/ 806823 h 1640541"/>
              <a:gd name="connsiteX5" fmla="*/ 121023 w 2272552"/>
              <a:gd name="connsiteY5" fmla="*/ 968188 h 1640541"/>
              <a:gd name="connsiteX6" fmla="*/ 80682 w 2272552"/>
              <a:gd name="connsiteY6" fmla="*/ 1075765 h 1640541"/>
              <a:gd name="connsiteX7" fmla="*/ 53788 w 2272552"/>
              <a:gd name="connsiteY7" fmla="*/ 1277470 h 1640541"/>
              <a:gd name="connsiteX8" fmla="*/ 26894 w 2272552"/>
              <a:gd name="connsiteY8" fmla="*/ 1331259 h 1640541"/>
              <a:gd name="connsiteX9" fmla="*/ 0 w 2272552"/>
              <a:gd name="connsiteY9" fmla="*/ 1411941 h 1640541"/>
              <a:gd name="connsiteX10" fmla="*/ 40341 w 2272552"/>
              <a:gd name="connsiteY10" fmla="*/ 1613647 h 1640541"/>
              <a:gd name="connsiteX11" fmla="*/ 80682 w 2272552"/>
              <a:gd name="connsiteY11" fmla="*/ 1640541 h 1640541"/>
              <a:gd name="connsiteX12" fmla="*/ 443752 w 2272552"/>
              <a:gd name="connsiteY12" fmla="*/ 1613647 h 1640541"/>
              <a:gd name="connsiteX13" fmla="*/ 632011 w 2272552"/>
              <a:gd name="connsiteY13" fmla="*/ 1546412 h 1640541"/>
              <a:gd name="connsiteX14" fmla="*/ 779929 w 2272552"/>
              <a:gd name="connsiteY14" fmla="*/ 1479176 h 1640541"/>
              <a:gd name="connsiteX15" fmla="*/ 941294 w 2272552"/>
              <a:gd name="connsiteY15" fmla="*/ 1371600 h 1640541"/>
              <a:gd name="connsiteX16" fmla="*/ 1008529 w 2272552"/>
              <a:gd name="connsiteY16" fmla="*/ 1331259 h 1640541"/>
              <a:gd name="connsiteX17" fmla="*/ 1075764 w 2272552"/>
              <a:gd name="connsiteY17" fmla="*/ 1290917 h 1640541"/>
              <a:gd name="connsiteX18" fmla="*/ 1143000 w 2272552"/>
              <a:gd name="connsiteY18" fmla="*/ 1250576 h 1640541"/>
              <a:gd name="connsiteX19" fmla="*/ 1250576 w 2272552"/>
              <a:gd name="connsiteY19" fmla="*/ 1196788 h 1640541"/>
              <a:gd name="connsiteX20" fmla="*/ 1331258 w 2272552"/>
              <a:gd name="connsiteY20" fmla="*/ 1143000 h 1640541"/>
              <a:gd name="connsiteX21" fmla="*/ 1385047 w 2272552"/>
              <a:gd name="connsiteY21" fmla="*/ 1116106 h 1640541"/>
              <a:gd name="connsiteX22" fmla="*/ 1519517 w 2272552"/>
              <a:gd name="connsiteY22" fmla="*/ 1021976 h 1640541"/>
              <a:gd name="connsiteX23" fmla="*/ 1600200 w 2272552"/>
              <a:gd name="connsiteY23" fmla="*/ 968188 h 1640541"/>
              <a:gd name="connsiteX24" fmla="*/ 1640541 w 2272552"/>
              <a:gd name="connsiteY24" fmla="*/ 941294 h 1640541"/>
              <a:gd name="connsiteX25" fmla="*/ 1694329 w 2272552"/>
              <a:gd name="connsiteY25" fmla="*/ 887506 h 1640541"/>
              <a:gd name="connsiteX26" fmla="*/ 1721223 w 2272552"/>
              <a:gd name="connsiteY26" fmla="*/ 847165 h 1640541"/>
              <a:gd name="connsiteX27" fmla="*/ 1775011 w 2272552"/>
              <a:gd name="connsiteY27" fmla="*/ 806823 h 1640541"/>
              <a:gd name="connsiteX28" fmla="*/ 1842247 w 2272552"/>
              <a:gd name="connsiteY28" fmla="*/ 712694 h 1640541"/>
              <a:gd name="connsiteX29" fmla="*/ 1882588 w 2272552"/>
              <a:gd name="connsiteY29" fmla="*/ 658906 h 1640541"/>
              <a:gd name="connsiteX30" fmla="*/ 1936376 w 2272552"/>
              <a:gd name="connsiteY30" fmla="*/ 618565 h 1640541"/>
              <a:gd name="connsiteX31" fmla="*/ 1963270 w 2272552"/>
              <a:gd name="connsiteY31" fmla="*/ 591670 h 1640541"/>
              <a:gd name="connsiteX32" fmla="*/ 2070847 w 2272552"/>
              <a:gd name="connsiteY32" fmla="*/ 510988 h 1640541"/>
              <a:gd name="connsiteX33" fmla="*/ 2124635 w 2272552"/>
              <a:gd name="connsiteY33" fmla="*/ 470647 h 1640541"/>
              <a:gd name="connsiteX34" fmla="*/ 2178423 w 2272552"/>
              <a:gd name="connsiteY34" fmla="*/ 430306 h 1640541"/>
              <a:gd name="connsiteX35" fmla="*/ 2218764 w 2272552"/>
              <a:gd name="connsiteY35" fmla="*/ 376517 h 1640541"/>
              <a:gd name="connsiteX36" fmla="*/ 2272552 w 2272552"/>
              <a:gd name="connsiteY36" fmla="*/ 268941 h 1640541"/>
              <a:gd name="connsiteX37" fmla="*/ 2259105 w 2272552"/>
              <a:gd name="connsiteY37" fmla="*/ 161365 h 1640541"/>
              <a:gd name="connsiteX38" fmla="*/ 2232211 w 2272552"/>
              <a:gd name="connsiteY38" fmla="*/ 121023 h 1640541"/>
              <a:gd name="connsiteX39" fmla="*/ 2138082 w 2272552"/>
              <a:gd name="connsiteY39" fmla="*/ 53788 h 1640541"/>
              <a:gd name="connsiteX40" fmla="*/ 2057400 w 2272552"/>
              <a:gd name="connsiteY40" fmla="*/ 40341 h 1640541"/>
              <a:gd name="connsiteX41" fmla="*/ 2003611 w 2272552"/>
              <a:gd name="connsiteY41" fmla="*/ 26894 h 1640541"/>
              <a:gd name="connsiteX42" fmla="*/ 1815352 w 2272552"/>
              <a:gd name="connsiteY42" fmla="*/ 0 h 1640541"/>
              <a:gd name="connsiteX43" fmla="*/ 1371600 w 2272552"/>
              <a:gd name="connsiteY43" fmla="*/ 13447 h 1640541"/>
              <a:gd name="connsiteX44" fmla="*/ 1196788 w 2272552"/>
              <a:gd name="connsiteY44" fmla="*/ 67235 h 1640541"/>
              <a:gd name="connsiteX45" fmla="*/ 1116105 w 2272552"/>
              <a:gd name="connsiteY45" fmla="*/ 94129 h 1640541"/>
              <a:gd name="connsiteX46" fmla="*/ 1062317 w 2272552"/>
              <a:gd name="connsiteY46" fmla="*/ 107576 h 164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72552" h="1640541">
                <a:moveTo>
                  <a:pt x="1116105" y="121023"/>
                </a:moveTo>
                <a:cubicBezTo>
                  <a:pt x="464683" y="502344"/>
                  <a:pt x="746304" y="305151"/>
                  <a:pt x="443752" y="537882"/>
                </a:cubicBezTo>
                <a:cubicBezTo>
                  <a:pt x="425988" y="551547"/>
                  <a:pt x="405811" y="562375"/>
                  <a:pt x="389964" y="578223"/>
                </a:cubicBezTo>
                <a:cubicBezTo>
                  <a:pt x="376517" y="591670"/>
                  <a:pt x="361665" y="603846"/>
                  <a:pt x="349623" y="618565"/>
                </a:cubicBezTo>
                <a:cubicBezTo>
                  <a:pt x="289585" y="691945"/>
                  <a:pt x="264933" y="732152"/>
                  <a:pt x="215152" y="806823"/>
                </a:cubicBezTo>
                <a:cubicBezTo>
                  <a:pt x="180557" y="858716"/>
                  <a:pt x="146454" y="910967"/>
                  <a:pt x="121023" y="968188"/>
                </a:cubicBezTo>
                <a:cubicBezTo>
                  <a:pt x="99583" y="1016428"/>
                  <a:pt x="95468" y="1031407"/>
                  <a:pt x="80682" y="1075765"/>
                </a:cubicBezTo>
                <a:cubicBezTo>
                  <a:pt x="77508" y="1107506"/>
                  <a:pt x="69703" y="1229724"/>
                  <a:pt x="53788" y="1277470"/>
                </a:cubicBezTo>
                <a:cubicBezTo>
                  <a:pt x="47449" y="1296487"/>
                  <a:pt x="34339" y="1312647"/>
                  <a:pt x="26894" y="1331259"/>
                </a:cubicBezTo>
                <a:cubicBezTo>
                  <a:pt x="16366" y="1357580"/>
                  <a:pt x="0" y="1411941"/>
                  <a:pt x="0" y="1411941"/>
                </a:cubicBezTo>
                <a:cubicBezTo>
                  <a:pt x="6161" y="1485878"/>
                  <a:pt x="-13909" y="1559397"/>
                  <a:pt x="40341" y="1613647"/>
                </a:cubicBezTo>
                <a:cubicBezTo>
                  <a:pt x="51769" y="1625075"/>
                  <a:pt x="67235" y="1631576"/>
                  <a:pt x="80682" y="1640541"/>
                </a:cubicBezTo>
                <a:cubicBezTo>
                  <a:pt x="201705" y="1631576"/>
                  <a:pt x="322961" y="1625336"/>
                  <a:pt x="443752" y="1613647"/>
                </a:cubicBezTo>
                <a:cubicBezTo>
                  <a:pt x="493530" y="1608830"/>
                  <a:pt x="613198" y="1553937"/>
                  <a:pt x="632011" y="1546412"/>
                </a:cubicBezTo>
                <a:cubicBezTo>
                  <a:pt x="683950" y="1525636"/>
                  <a:pt x="731488" y="1508779"/>
                  <a:pt x="779929" y="1479176"/>
                </a:cubicBezTo>
                <a:cubicBezTo>
                  <a:pt x="835090" y="1445467"/>
                  <a:pt x="887020" y="1406719"/>
                  <a:pt x="941294" y="1371600"/>
                </a:cubicBezTo>
                <a:cubicBezTo>
                  <a:pt x="963237" y="1357401"/>
                  <a:pt x="986117" y="1344706"/>
                  <a:pt x="1008529" y="1331259"/>
                </a:cubicBezTo>
                <a:lnTo>
                  <a:pt x="1075764" y="1290917"/>
                </a:lnTo>
                <a:cubicBezTo>
                  <a:pt x="1098176" y="1277470"/>
                  <a:pt x="1119623" y="1262265"/>
                  <a:pt x="1143000" y="1250576"/>
                </a:cubicBezTo>
                <a:cubicBezTo>
                  <a:pt x="1178859" y="1232647"/>
                  <a:pt x="1217218" y="1219027"/>
                  <a:pt x="1250576" y="1196788"/>
                </a:cubicBezTo>
                <a:cubicBezTo>
                  <a:pt x="1277470" y="1178859"/>
                  <a:pt x="1302348" y="1157455"/>
                  <a:pt x="1331258" y="1143000"/>
                </a:cubicBezTo>
                <a:cubicBezTo>
                  <a:pt x="1349188" y="1134035"/>
                  <a:pt x="1367858" y="1126420"/>
                  <a:pt x="1385047" y="1116106"/>
                </a:cubicBezTo>
                <a:cubicBezTo>
                  <a:pt x="1475587" y="1061782"/>
                  <a:pt x="1445965" y="1073462"/>
                  <a:pt x="1519517" y="1021976"/>
                </a:cubicBezTo>
                <a:cubicBezTo>
                  <a:pt x="1545997" y="1003440"/>
                  <a:pt x="1573306" y="986117"/>
                  <a:pt x="1600200" y="968188"/>
                </a:cubicBezTo>
                <a:cubicBezTo>
                  <a:pt x="1613647" y="959223"/>
                  <a:pt x="1629113" y="952722"/>
                  <a:pt x="1640541" y="941294"/>
                </a:cubicBezTo>
                <a:cubicBezTo>
                  <a:pt x="1658470" y="923365"/>
                  <a:pt x="1677828" y="906758"/>
                  <a:pt x="1694329" y="887506"/>
                </a:cubicBezTo>
                <a:cubicBezTo>
                  <a:pt x="1704847" y="875235"/>
                  <a:pt x="1709795" y="858593"/>
                  <a:pt x="1721223" y="847165"/>
                </a:cubicBezTo>
                <a:cubicBezTo>
                  <a:pt x="1737070" y="831317"/>
                  <a:pt x="1759164" y="822671"/>
                  <a:pt x="1775011" y="806823"/>
                </a:cubicBezTo>
                <a:cubicBezTo>
                  <a:pt x="1796979" y="784855"/>
                  <a:pt x="1823162" y="739413"/>
                  <a:pt x="1842247" y="712694"/>
                </a:cubicBezTo>
                <a:cubicBezTo>
                  <a:pt x="1855274" y="694457"/>
                  <a:pt x="1866741" y="674753"/>
                  <a:pt x="1882588" y="658906"/>
                </a:cubicBezTo>
                <a:cubicBezTo>
                  <a:pt x="1898435" y="643059"/>
                  <a:pt x="1919159" y="632913"/>
                  <a:pt x="1936376" y="618565"/>
                </a:cubicBezTo>
                <a:cubicBezTo>
                  <a:pt x="1946116" y="610449"/>
                  <a:pt x="1953370" y="599590"/>
                  <a:pt x="1963270" y="591670"/>
                </a:cubicBezTo>
                <a:cubicBezTo>
                  <a:pt x="1998271" y="563669"/>
                  <a:pt x="2034988" y="537882"/>
                  <a:pt x="2070847" y="510988"/>
                </a:cubicBezTo>
                <a:lnTo>
                  <a:pt x="2124635" y="470647"/>
                </a:lnTo>
                <a:cubicBezTo>
                  <a:pt x="2142564" y="457200"/>
                  <a:pt x="2164976" y="448235"/>
                  <a:pt x="2178423" y="430306"/>
                </a:cubicBezTo>
                <a:cubicBezTo>
                  <a:pt x="2191870" y="412376"/>
                  <a:pt x="2207880" y="396109"/>
                  <a:pt x="2218764" y="376517"/>
                </a:cubicBezTo>
                <a:cubicBezTo>
                  <a:pt x="2328412" y="179148"/>
                  <a:pt x="2180880" y="406448"/>
                  <a:pt x="2272552" y="268941"/>
                </a:cubicBezTo>
                <a:cubicBezTo>
                  <a:pt x="2268070" y="233082"/>
                  <a:pt x="2268613" y="196229"/>
                  <a:pt x="2259105" y="161365"/>
                </a:cubicBezTo>
                <a:cubicBezTo>
                  <a:pt x="2254853" y="145773"/>
                  <a:pt x="2242557" y="133439"/>
                  <a:pt x="2232211" y="121023"/>
                </a:cubicBezTo>
                <a:cubicBezTo>
                  <a:pt x="2204736" y="88053"/>
                  <a:pt x="2180376" y="66476"/>
                  <a:pt x="2138082" y="53788"/>
                </a:cubicBezTo>
                <a:cubicBezTo>
                  <a:pt x="2111967" y="45953"/>
                  <a:pt x="2084136" y="45688"/>
                  <a:pt x="2057400" y="40341"/>
                </a:cubicBezTo>
                <a:cubicBezTo>
                  <a:pt x="2039277" y="36717"/>
                  <a:pt x="2021734" y="30518"/>
                  <a:pt x="2003611" y="26894"/>
                </a:cubicBezTo>
                <a:cubicBezTo>
                  <a:pt x="1938982" y="13968"/>
                  <a:pt x="1881459" y="8263"/>
                  <a:pt x="1815352" y="0"/>
                </a:cubicBezTo>
                <a:cubicBezTo>
                  <a:pt x="1667435" y="4482"/>
                  <a:pt x="1519191" y="2648"/>
                  <a:pt x="1371600" y="13447"/>
                </a:cubicBezTo>
                <a:cubicBezTo>
                  <a:pt x="1300882" y="18621"/>
                  <a:pt x="1258979" y="44620"/>
                  <a:pt x="1196788" y="67235"/>
                </a:cubicBezTo>
                <a:cubicBezTo>
                  <a:pt x="1170146" y="76923"/>
                  <a:pt x="1116105" y="94129"/>
                  <a:pt x="1116105" y="94129"/>
                </a:cubicBezTo>
                <a:cubicBezTo>
                  <a:pt x="1070490" y="124539"/>
                  <a:pt x="1087192" y="132451"/>
                  <a:pt x="1062317" y="107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5413876" y="3899647"/>
            <a:ext cx="3447736" cy="1922929"/>
          </a:xfrm>
          <a:custGeom>
            <a:avLst/>
            <a:gdLst>
              <a:gd name="connsiteX0" fmla="*/ 2950195 w 3447736"/>
              <a:gd name="connsiteY0" fmla="*/ 80682 h 1922929"/>
              <a:gd name="connsiteX1" fmla="*/ 2250948 w 3447736"/>
              <a:gd name="connsiteY1" fmla="*/ 255494 h 1922929"/>
              <a:gd name="connsiteX2" fmla="*/ 2156818 w 3447736"/>
              <a:gd name="connsiteY2" fmla="*/ 282388 h 1922929"/>
              <a:gd name="connsiteX3" fmla="*/ 2089583 w 3447736"/>
              <a:gd name="connsiteY3" fmla="*/ 322729 h 1922929"/>
              <a:gd name="connsiteX4" fmla="*/ 1928218 w 3447736"/>
              <a:gd name="connsiteY4" fmla="*/ 376518 h 1922929"/>
              <a:gd name="connsiteX5" fmla="*/ 1793748 w 3447736"/>
              <a:gd name="connsiteY5" fmla="*/ 403412 h 1922929"/>
              <a:gd name="connsiteX6" fmla="*/ 1672724 w 3447736"/>
              <a:gd name="connsiteY6" fmla="*/ 443753 h 1922929"/>
              <a:gd name="connsiteX7" fmla="*/ 1565148 w 3447736"/>
              <a:gd name="connsiteY7" fmla="*/ 457200 h 1922929"/>
              <a:gd name="connsiteX8" fmla="*/ 1497912 w 3447736"/>
              <a:gd name="connsiteY8" fmla="*/ 470647 h 1922929"/>
              <a:gd name="connsiteX9" fmla="*/ 1444124 w 3447736"/>
              <a:gd name="connsiteY9" fmla="*/ 484094 h 1922929"/>
              <a:gd name="connsiteX10" fmla="*/ 354912 w 3447736"/>
              <a:gd name="connsiteY10" fmla="*/ 497541 h 1922929"/>
              <a:gd name="connsiteX11" fmla="*/ 274230 w 3447736"/>
              <a:gd name="connsiteY11" fmla="*/ 537882 h 1922929"/>
              <a:gd name="connsiteX12" fmla="*/ 233889 w 3447736"/>
              <a:gd name="connsiteY12" fmla="*/ 551329 h 1922929"/>
              <a:gd name="connsiteX13" fmla="*/ 153206 w 3447736"/>
              <a:gd name="connsiteY13" fmla="*/ 605118 h 1922929"/>
              <a:gd name="connsiteX14" fmla="*/ 85971 w 3447736"/>
              <a:gd name="connsiteY14" fmla="*/ 645459 h 1922929"/>
              <a:gd name="connsiteX15" fmla="*/ 32183 w 3447736"/>
              <a:gd name="connsiteY15" fmla="*/ 685800 h 1922929"/>
              <a:gd name="connsiteX16" fmla="*/ 5289 w 3447736"/>
              <a:gd name="connsiteY16" fmla="*/ 739588 h 1922929"/>
              <a:gd name="connsiteX17" fmla="*/ 45630 w 3447736"/>
              <a:gd name="connsiteY17" fmla="*/ 995082 h 1922929"/>
              <a:gd name="connsiteX18" fmla="*/ 99418 w 3447736"/>
              <a:gd name="connsiteY18" fmla="*/ 1035424 h 1922929"/>
              <a:gd name="connsiteX19" fmla="*/ 206995 w 3447736"/>
              <a:gd name="connsiteY19" fmla="*/ 1102659 h 1922929"/>
              <a:gd name="connsiteX20" fmla="*/ 260783 w 3447736"/>
              <a:gd name="connsiteY20" fmla="*/ 1129553 h 1922929"/>
              <a:gd name="connsiteX21" fmla="*/ 341465 w 3447736"/>
              <a:gd name="connsiteY21" fmla="*/ 1183341 h 1922929"/>
              <a:gd name="connsiteX22" fmla="*/ 435595 w 3447736"/>
              <a:gd name="connsiteY22" fmla="*/ 1237129 h 1922929"/>
              <a:gd name="connsiteX23" fmla="*/ 489383 w 3447736"/>
              <a:gd name="connsiteY23" fmla="*/ 1264024 h 1922929"/>
              <a:gd name="connsiteX24" fmla="*/ 583512 w 3447736"/>
              <a:gd name="connsiteY24" fmla="*/ 1331259 h 1922929"/>
              <a:gd name="connsiteX25" fmla="*/ 637300 w 3447736"/>
              <a:gd name="connsiteY25" fmla="*/ 1358153 h 1922929"/>
              <a:gd name="connsiteX26" fmla="*/ 798665 w 3447736"/>
              <a:gd name="connsiteY26" fmla="*/ 1479177 h 1922929"/>
              <a:gd name="connsiteX27" fmla="*/ 879348 w 3447736"/>
              <a:gd name="connsiteY27" fmla="*/ 1532965 h 1922929"/>
              <a:gd name="connsiteX28" fmla="*/ 919689 w 3447736"/>
              <a:gd name="connsiteY28" fmla="*/ 1559859 h 1922929"/>
              <a:gd name="connsiteX29" fmla="*/ 1013818 w 3447736"/>
              <a:gd name="connsiteY29" fmla="*/ 1613647 h 1922929"/>
              <a:gd name="connsiteX30" fmla="*/ 1134842 w 3447736"/>
              <a:gd name="connsiteY30" fmla="*/ 1694329 h 1922929"/>
              <a:gd name="connsiteX31" fmla="*/ 1175183 w 3447736"/>
              <a:gd name="connsiteY31" fmla="*/ 1721224 h 1922929"/>
              <a:gd name="connsiteX32" fmla="*/ 1215524 w 3447736"/>
              <a:gd name="connsiteY32" fmla="*/ 1734671 h 1922929"/>
              <a:gd name="connsiteX33" fmla="*/ 1269312 w 3447736"/>
              <a:gd name="connsiteY33" fmla="*/ 1761565 h 1922929"/>
              <a:gd name="connsiteX34" fmla="*/ 1309653 w 3447736"/>
              <a:gd name="connsiteY34" fmla="*/ 1788459 h 1922929"/>
              <a:gd name="connsiteX35" fmla="*/ 1336548 w 3447736"/>
              <a:gd name="connsiteY35" fmla="*/ 1815353 h 1922929"/>
              <a:gd name="connsiteX36" fmla="*/ 1430677 w 3447736"/>
              <a:gd name="connsiteY36" fmla="*/ 1842247 h 1922929"/>
              <a:gd name="connsiteX37" fmla="*/ 1497912 w 3447736"/>
              <a:gd name="connsiteY37" fmla="*/ 1882588 h 1922929"/>
              <a:gd name="connsiteX38" fmla="*/ 1605489 w 3447736"/>
              <a:gd name="connsiteY38" fmla="*/ 1909482 h 1922929"/>
              <a:gd name="connsiteX39" fmla="*/ 1645830 w 3447736"/>
              <a:gd name="connsiteY39" fmla="*/ 1922929 h 1922929"/>
              <a:gd name="connsiteX40" fmla="*/ 2170265 w 3447736"/>
              <a:gd name="connsiteY40" fmla="*/ 1896035 h 1922929"/>
              <a:gd name="connsiteX41" fmla="*/ 2277842 w 3447736"/>
              <a:gd name="connsiteY41" fmla="*/ 1869141 h 1922929"/>
              <a:gd name="connsiteX42" fmla="*/ 2331630 w 3447736"/>
              <a:gd name="connsiteY42" fmla="*/ 1842247 h 1922929"/>
              <a:gd name="connsiteX43" fmla="*/ 2425759 w 3447736"/>
              <a:gd name="connsiteY43" fmla="*/ 1815353 h 1922929"/>
              <a:gd name="connsiteX44" fmla="*/ 2533336 w 3447736"/>
              <a:gd name="connsiteY44" fmla="*/ 1748118 h 1922929"/>
              <a:gd name="connsiteX45" fmla="*/ 2573677 w 3447736"/>
              <a:gd name="connsiteY45" fmla="*/ 1721224 h 1922929"/>
              <a:gd name="connsiteX46" fmla="*/ 2681253 w 3447736"/>
              <a:gd name="connsiteY46" fmla="*/ 1667435 h 1922929"/>
              <a:gd name="connsiteX47" fmla="*/ 2775383 w 3447736"/>
              <a:gd name="connsiteY47" fmla="*/ 1600200 h 1922929"/>
              <a:gd name="connsiteX48" fmla="*/ 2856065 w 3447736"/>
              <a:gd name="connsiteY48" fmla="*/ 1532965 h 1922929"/>
              <a:gd name="connsiteX49" fmla="*/ 2936748 w 3447736"/>
              <a:gd name="connsiteY49" fmla="*/ 1479177 h 1922929"/>
              <a:gd name="connsiteX50" fmla="*/ 2963642 w 3447736"/>
              <a:gd name="connsiteY50" fmla="*/ 1438835 h 1922929"/>
              <a:gd name="connsiteX51" fmla="*/ 3044324 w 3447736"/>
              <a:gd name="connsiteY51" fmla="*/ 1358153 h 1922929"/>
              <a:gd name="connsiteX52" fmla="*/ 3071218 w 3447736"/>
              <a:gd name="connsiteY52" fmla="*/ 1317812 h 1922929"/>
              <a:gd name="connsiteX53" fmla="*/ 3165348 w 3447736"/>
              <a:gd name="connsiteY53" fmla="*/ 1223682 h 1922929"/>
              <a:gd name="connsiteX54" fmla="*/ 3219136 w 3447736"/>
              <a:gd name="connsiteY54" fmla="*/ 1143000 h 1922929"/>
              <a:gd name="connsiteX55" fmla="*/ 3246030 w 3447736"/>
              <a:gd name="connsiteY55" fmla="*/ 1102659 h 1922929"/>
              <a:gd name="connsiteX56" fmla="*/ 3286371 w 3447736"/>
              <a:gd name="connsiteY56" fmla="*/ 1062318 h 1922929"/>
              <a:gd name="connsiteX57" fmla="*/ 3299818 w 3447736"/>
              <a:gd name="connsiteY57" fmla="*/ 1021977 h 1922929"/>
              <a:gd name="connsiteX58" fmla="*/ 3367053 w 3447736"/>
              <a:gd name="connsiteY58" fmla="*/ 941294 h 1922929"/>
              <a:gd name="connsiteX59" fmla="*/ 3380500 w 3447736"/>
              <a:gd name="connsiteY59" fmla="*/ 900953 h 1922929"/>
              <a:gd name="connsiteX60" fmla="*/ 3434289 w 3447736"/>
              <a:gd name="connsiteY60" fmla="*/ 753035 h 1922929"/>
              <a:gd name="connsiteX61" fmla="*/ 3447736 w 3447736"/>
              <a:gd name="connsiteY61" fmla="*/ 685800 h 1922929"/>
              <a:gd name="connsiteX62" fmla="*/ 3420842 w 3447736"/>
              <a:gd name="connsiteY62" fmla="*/ 228600 h 1922929"/>
              <a:gd name="connsiteX63" fmla="*/ 3407395 w 3447736"/>
              <a:gd name="connsiteY63" fmla="*/ 161365 h 1922929"/>
              <a:gd name="connsiteX64" fmla="*/ 3299818 w 3447736"/>
              <a:gd name="connsiteY64" fmla="*/ 40341 h 1922929"/>
              <a:gd name="connsiteX65" fmla="*/ 3178795 w 3447736"/>
              <a:gd name="connsiteY65" fmla="*/ 0 h 1922929"/>
              <a:gd name="connsiteX66" fmla="*/ 3030877 w 3447736"/>
              <a:gd name="connsiteY66" fmla="*/ 13447 h 192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447736" h="1922929">
                <a:moveTo>
                  <a:pt x="2950195" y="80682"/>
                </a:moveTo>
                <a:lnTo>
                  <a:pt x="2250948" y="255494"/>
                </a:lnTo>
                <a:cubicBezTo>
                  <a:pt x="2219322" y="263535"/>
                  <a:pt x="2186940" y="269837"/>
                  <a:pt x="2156818" y="282388"/>
                </a:cubicBezTo>
                <a:cubicBezTo>
                  <a:pt x="2132692" y="292440"/>
                  <a:pt x="2113751" y="312778"/>
                  <a:pt x="2089583" y="322729"/>
                </a:cubicBezTo>
                <a:cubicBezTo>
                  <a:pt x="2037156" y="344317"/>
                  <a:pt x="1983815" y="365399"/>
                  <a:pt x="1928218" y="376518"/>
                </a:cubicBezTo>
                <a:cubicBezTo>
                  <a:pt x="1883395" y="385483"/>
                  <a:pt x="1836190" y="386436"/>
                  <a:pt x="1793748" y="403412"/>
                </a:cubicBezTo>
                <a:cubicBezTo>
                  <a:pt x="1745368" y="422764"/>
                  <a:pt x="1722356" y="435481"/>
                  <a:pt x="1672724" y="443753"/>
                </a:cubicBezTo>
                <a:cubicBezTo>
                  <a:pt x="1637078" y="449694"/>
                  <a:pt x="1600866" y="451705"/>
                  <a:pt x="1565148" y="457200"/>
                </a:cubicBezTo>
                <a:cubicBezTo>
                  <a:pt x="1542558" y="460675"/>
                  <a:pt x="1520224" y="465689"/>
                  <a:pt x="1497912" y="470647"/>
                </a:cubicBezTo>
                <a:cubicBezTo>
                  <a:pt x="1479871" y="474656"/>
                  <a:pt x="1462600" y="483659"/>
                  <a:pt x="1444124" y="484094"/>
                </a:cubicBezTo>
                <a:cubicBezTo>
                  <a:pt x="1081126" y="492635"/>
                  <a:pt x="717983" y="493059"/>
                  <a:pt x="354912" y="497541"/>
                </a:cubicBezTo>
                <a:cubicBezTo>
                  <a:pt x="253514" y="531340"/>
                  <a:pt x="378500" y="485747"/>
                  <a:pt x="274230" y="537882"/>
                </a:cubicBezTo>
                <a:cubicBezTo>
                  <a:pt x="261552" y="544221"/>
                  <a:pt x="247336" y="546847"/>
                  <a:pt x="233889" y="551329"/>
                </a:cubicBezTo>
                <a:cubicBezTo>
                  <a:pt x="206995" y="569259"/>
                  <a:pt x="180476" y="587765"/>
                  <a:pt x="153206" y="605118"/>
                </a:cubicBezTo>
                <a:cubicBezTo>
                  <a:pt x="131156" y="619150"/>
                  <a:pt x="106880" y="629777"/>
                  <a:pt x="85971" y="645459"/>
                </a:cubicBezTo>
                <a:lnTo>
                  <a:pt x="32183" y="685800"/>
                </a:lnTo>
                <a:cubicBezTo>
                  <a:pt x="23218" y="703729"/>
                  <a:pt x="6290" y="719567"/>
                  <a:pt x="5289" y="739588"/>
                </a:cubicBezTo>
                <a:cubicBezTo>
                  <a:pt x="2030" y="804758"/>
                  <a:pt x="-17140" y="932312"/>
                  <a:pt x="45630" y="995082"/>
                </a:cubicBezTo>
                <a:cubicBezTo>
                  <a:pt x="61477" y="1010930"/>
                  <a:pt x="81181" y="1022397"/>
                  <a:pt x="99418" y="1035424"/>
                </a:cubicBezTo>
                <a:cubicBezTo>
                  <a:pt x="128840" y="1056440"/>
                  <a:pt x="178730" y="1086956"/>
                  <a:pt x="206995" y="1102659"/>
                </a:cubicBezTo>
                <a:cubicBezTo>
                  <a:pt x="224518" y="1112394"/>
                  <a:pt x="243594" y="1119240"/>
                  <a:pt x="260783" y="1129553"/>
                </a:cubicBezTo>
                <a:cubicBezTo>
                  <a:pt x="288499" y="1146183"/>
                  <a:pt x="312555" y="1168886"/>
                  <a:pt x="341465" y="1183341"/>
                </a:cubicBezTo>
                <a:cubicBezTo>
                  <a:pt x="503981" y="1264599"/>
                  <a:pt x="302567" y="1161113"/>
                  <a:pt x="435595" y="1237129"/>
                </a:cubicBezTo>
                <a:cubicBezTo>
                  <a:pt x="453000" y="1247075"/>
                  <a:pt x="472384" y="1253400"/>
                  <a:pt x="489383" y="1264024"/>
                </a:cubicBezTo>
                <a:cubicBezTo>
                  <a:pt x="566333" y="1312118"/>
                  <a:pt x="517144" y="1293335"/>
                  <a:pt x="583512" y="1331259"/>
                </a:cubicBezTo>
                <a:cubicBezTo>
                  <a:pt x="600916" y="1341204"/>
                  <a:pt x="619895" y="1348208"/>
                  <a:pt x="637300" y="1358153"/>
                </a:cubicBezTo>
                <a:cubicBezTo>
                  <a:pt x="686672" y="1386365"/>
                  <a:pt x="770799" y="1460600"/>
                  <a:pt x="798665" y="1479177"/>
                </a:cubicBezTo>
                <a:lnTo>
                  <a:pt x="879348" y="1532965"/>
                </a:lnTo>
                <a:cubicBezTo>
                  <a:pt x="892795" y="1541930"/>
                  <a:pt x="906760" y="1550162"/>
                  <a:pt x="919689" y="1559859"/>
                </a:cubicBezTo>
                <a:cubicBezTo>
                  <a:pt x="984817" y="1608705"/>
                  <a:pt x="952215" y="1593113"/>
                  <a:pt x="1013818" y="1613647"/>
                </a:cubicBezTo>
                <a:cubicBezTo>
                  <a:pt x="1132266" y="1708406"/>
                  <a:pt x="1030545" y="1634730"/>
                  <a:pt x="1134842" y="1694329"/>
                </a:cubicBezTo>
                <a:cubicBezTo>
                  <a:pt x="1148874" y="1702347"/>
                  <a:pt x="1160728" y="1713996"/>
                  <a:pt x="1175183" y="1721224"/>
                </a:cubicBezTo>
                <a:cubicBezTo>
                  <a:pt x="1187861" y="1727563"/>
                  <a:pt x="1202496" y="1729087"/>
                  <a:pt x="1215524" y="1734671"/>
                </a:cubicBezTo>
                <a:cubicBezTo>
                  <a:pt x="1233949" y="1742567"/>
                  <a:pt x="1251908" y="1751620"/>
                  <a:pt x="1269312" y="1761565"/>
                </a:cubicBezTo>
                <a:cubicBezTo>
                  <a:pt x="1283344" y="1769583"/>
                  <a:pt x="1297033" y="1778363"/>
                  <a:pt x="1309653" y="1788459"/>
                </a:cubicBezTo>
                <a:cubicBezTo>
                  <a:pt x="1319553" y="1796379"/>
                  <a:pt x="1325676" y="1808830"/>
                  <a:pt x="1336548" y="1815353"/>
                </a:cubicBezTo>
                <a:cubicBezTo>
                  <a:pt x="1350328" y="1823621"/>
                  <a:pt x="1420629" y="1839735"/>
                  <a:pt x="1430677" y="1842247"/>
                </a:cubicBezTo>
                <a:cubicBezTo>
                  <a:pt x="1453089" y="1855694"/>
                  <a:pt x="1474535" y="1870900"/>
                  <a:pt x="1497912" y="1882588"/>
                </a:cubicBezTo>
                <a:cubicBezTo>
                  <a:pt x="1528651" y="1897957"/>
                  <a:pt x="1574801" y="1901810"/>
                  <a:pt x="1605489" y="1909482"/>
                </a:cubicBezTo>
                <a:cubicBezTo>
                  <a:pt x="1619240" y="1912920"/>
                  <a:pt x="1632383" y="1918447"/>
                  <a:pt x="1645830" y="1922929"/>
                </a:cubicBezTo>
                <a:lnTo>
                  <a:pt x="2170265" y="1896035"/>
                </a:lnTo>
                <a:cubicBezTo>
                  <a:pt x="2195293" y="1894329"/>
                  <a:pt x="2250614" y="1880810"/>
                  <a:pt x="2277842" y="1869141"/>
                </a:cubicBezTo>
                <a:cubicBezTo>
                  <a:pt x="2296267" y="1861245"/>
                  <a:pt x="2313205" y="1850143"/>
                  <a:pt x="2331630" y="1842247"/>
                </a:cubicBezTo>
                <a:cubicBezTo>
                  <a:pt x="2358638" y="1830672"/>
                  <a:pt x="2398464" y="1822177"/>
                  <a:pt x="2425759" y="1815353"/>
                </a:cubicBezTo>
                <a:cubicBezTo>
                  <a:pt x="2517933" y="1753904"/>
                  <a:pt x="2403586" y="1829211"/>
                  <a:pt x="2533336" y="1748118"/>
                </a:cubicBezTo>
                <a:cubicBezTo>
                  <a:pt x="2547041" y="1739553"/>
                  <a:pt x="2559489" y="1728963"/>
                  <a:pt x="2573677" y="1721224"/>
                </a:cubicBezTo>
                <a:cubicBezTo>
                  <a:pt x="2608873" y="1702026"/>
                  <a:pt x="2652904" y="1695784"/>
                  <a:pt x="2681253" y="1667435"/>
                </a:cubicBezTo>
                <a:cubicBezTo>
                  <a:pt x="2746964" y="1601725"/>
                  <a:pt x="2692785" y="1647399"/>
                  <a:pt x="2775383" y="1600200"/>
                </a:cubicBezTo>
                <a:cubicBezTo>
                  <a:pt x="2853006" y="1555844"/>
                  <a:pt x="2779045" y="1592869"/>
                  <a:pt x="2856065" y="1532965"/>
                </a:cubicBezTo>
                <a:cubicBezTo>
                  <a:pt x="2881579" y="1513121"/>
                  <a:pt x="2936748" y="1479177"/>
                  <a:pt x="2936748" y="1479177"/>
                </a:cubicBezTo>
                <a:cubicBezTo>
                  <a:pt x="2945713" y="1465730"/>
                  <a:pt x="2952905" y="1450914"/>
                  <a:pt x="2963642" y="1438835"/>
                </a:cubicBezTo>
                <a:cubicBezTo>
                  <a:pt x="2988910" y="1410408"/>
                  <a:pt x="3023227" y="1389799"/>
                  <a:pt x="3044324" y="1358153"/>
                </a:cubicBezTo>
                <a:cubicBezTo>
                  <a:pt x="3053289" y="1344706"/>
                  <a:pt x="3060407" y="1329825"/>
                  <a:pt x="3071218" y="1317812"/>
                </a:cubicBezTo>
                <a:cubicBezTo>
                  <a:pt x="3100902" y="1284830"/>
                  <a:pt x="3140734" y="1260603"/>
                  <a:pt x="3165348" y="1223682"/>
                </a:cubicBezTo>
                <a:lnTo>
                  <a:pt x="3219136" y="1143000"/>
                </a:lnTo>
                <a:cubicBezTo>
                  <a:pt x="3228101" y="1129553"/>
                  <a:pt x="3234602" y="1114087"/>
                  <a:pt x="3246030" y="1102659"/>
                </a:cubicBezTo>
                <a:lnTo>
                  <a:pt x="3286371" y="1062318"/>
                </a:lnTo>
                <a:cubicBezTo>
                  <a:pt x="3290853" y="1048871"/>
                  <a:pt x="3291956" y="1033771"/>
                  <a:pt x="3299818" y="1021977"/>
                </a:cubicBezTo>
                <a:cubicBezTo>
                  <a:pt x="3359295" y="932760"/>
                  <a:pt x="3323059" y="1029282"/>
                  <a:pt x="3367053" y="941294"/>
                </a:cubicBezTo>
                <a:cubicBezTo>
                  <a:pt x="3373392" y="928616"/>
                  <a:pt x="3375523" y="914225"/>
                  <a:pt x="3380500" y="900953"/>
                </a:cubicBezTo>
                <a:cubicBezTo>
                  <a:pt x="3395400" y="861221"/>
                  <a:pt x="3426215" y="793404"/>
                  <a:pt x="3434289" y="753035"/>
                </a:cubicBezTo>
                <a:lnTo>
                  <a:pt x="3447736" y="685800"/>
                </a:lnTo>
                <a:cubicBezTo>
                  <a:pt x="3438771" y="533400"/>
                  <a:pt x="3432551" y="380814"/>
                  <a:pt x="3420842" y="228600"/>
                </a:cubicBezTo>
                <a:cubicBezTo>
                  <a:pt x="3419089" y="205812"/>
                  <a:pt x="3416853" y="182172"/>
                  <a:pt x="3407395" y="161365"/>
                </a:cubicBezTo>
                <a:cubicBezTo>
                  <a:pt x="3379722" y="100486"/>
                  <a:pt x="3352736" y="73415"/>
                  <a:pt x="3299818" y="40341"/>
                </a:cubicBezTo>
                <a:cubicBezTo>
                  <a:pt x="3247420" y="7592"/>
                  <a:pt x="3240793" y="12400"/>
                  <a:pt x="3178795" y="0"/>
                </a:cubicBezTo>
                <a:cubicBezTo>
                  <a:pt x="3048861" y="14437"/>
                  <a:pt x="3098361" y="13447"/>
                  <a:pt x="3030877" y="134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4585447" y="3738282"/>
            <a:ext cx="4585447" cy="2191871"/>
          </a:xfrm>
          <a:custGeom>
            <a:avLst/>
            <a:gdLst>
              <a:gd name="connsiteX0" fmla="*/ 3469341 w 4585447"/>
              <a:gd name="connsiteY0" fmla="*/ 40342 h 2191871"/>
              <a:gd name="connsiteX1" fmla="*/ 2070847 w 4585447"/>
              <a:gd name="connsiteY1" fmla="*/ 295836 h 2191871"/>
              <a:gd name="connsiteX2" fmla="*/ 2003612 w 4585447"/>
              <a:gd name="connsiteY2" fmla="*/ 309283 h 2191871"/>
              <a:gd name="connsiteX3" fmla="*/ 1922929 w 4585447"/>
              <a:gd name="connsiteY3" fmla="*/ 336177 h 2191871"/>
              <a:gd name="connsiteX4" fmla="*/ 1788459 w 4585447"/>
              <a:gd name="connsiteY4" fmla="*/ 349624 h 2191871"/>
              <a:gd name="connsiteX5" fmla="*/ 1734671 w 4585447"/>
              <a:gd name="connsiteY5" fmla="*/ 363071 h 2191871"/>
              <a:gd name="connsiteX6" fmla="*/ 1667435 w 4585447"/>
              <a:gd name="connsiteY6" fmla="*/ 376518 h 2191871"/>
              <a:gd name="connsiteX7" fmla="*/ 1600200 w 4585447"/>
              <a:gd name="connsiteY7" fmla="*/ 403412 h 2191871"/>
              <a:gd name="connsiteX8" fmla="*/ 1452282 w 4585447"/>
              <a:gd name="connsiteY8" fmla="*/ 416859 h 2191871"/>
              <a:gd name="connsiteX9" fmla="*/ 1237129 w 4585447"/>
              <a:gd name="connsiteY9" fmla="*/ 470647 h 2191871"/>
              <a:gd name="connsiteX10" fmla="*/ 1089212 w 4585447"/>
              <a:gd name="connsiteY10" fmla="*/ 484094 h 2191871"/>
              <a:gd name="connsiteX11" fmla="*/ 672353 w 4585447"/>
              <a:gd name="connsiteY11" fmla="*/ 524436 h 2191871"/>
              <a:gd name="connsiteX12" fmla="*/ 632012 w 4585447"/>
              <a:gd name="connsiteY12" fmla="*/ 537883 h 2191871"/>
              <a:gd name="connsiteX13" fmla="*/ 578224 w 4585447"/>
              <a:gd name="connsiteY13" fmla="*/ 551330 h 2191871"/>
              <a:gd name="connsiteX14" fmla="*/ 457200 w 4585447"/>
              <a:gd name="connsiteY14" fmla="*/ 645459 h 2191871"/>
              <a:gd name="connsiteX15" fmla="*/ 430306 w 4585447"/>
              <a:gd name="connsiteY15" fmla="*/ 685800 h 2191871"/>
              <a:gd name="connsiteX16" fmla="*/ 363071 w 4585447"/>
              <a:gd name="connsiteY16" fmla="*/ 779930 h 2191871"/>
              <a:gd name="connsiteX17" fmla="*/ 282388 w 4585447"/>
              <a:gd name="connsiteY17" fmla="*/ 914400 h 2191871"/>
              <a:gd name="connsiteX18" fmla="*/ 255494 w 4585447"/>
              <a:gd name="connsiteY18" fmla="*/ 954742 h 2191871"/>
              <a:gd name="connsiteX19" fmla="*/ 215153 w 4585447"/>
              <a:gd name="connsiteY19" fmla="*/ 1048871 h 2191871"/>
              <a:gd name="connsiteX20" fmla="*/ 201706 w 4585447"/>
              <a:gd name="connsiteY20" fmla="*/ 1089212 h 2191871"/>
              <a:gd name="connsiteX21" fmla="*/ 121024 w 4585447"/>
              <a:gd name="connsiteY21" fmla="*/ 1250577 h 2191871"/>
              <a:gd name="connsiteX22" fmla="*/ 94129 w 4585447"/>
              <a:gd name="connsiteY22" fmla="*/ 1304365 h 2191871"/>
              <a:gd name="connsiteX23" fmla="*/ 67235 w 4585447"/>
              <a:gd name="connsiteY23" fmla="*/ 1358153 h 2191871"/>
              <a:gd name="connsiteX24" fmla="*/ 40341 w 4585447"/>
              <a:gd name="connsiteY24" fmla="*/ 1452283 h 2191871"/>
              <a:gd name="connsiteX25" fmla="*/ 26894 w 4585447"/>
              <a:gd name="connsiteY25" fmla="*/ 1506071 h 2191871"/>
              <a:gd name="connsiteX26" fmla="*/ 0 w 4585447"/>
              <a:gd name="connsiteY26" fmla="*/ 1586753 h 2191871"/>
              <a:gd name="connsiteX27" fmla="*/ 13447 w 4585447"/>
              <a:gd name="connsiteY27" fmla="*/ 1949824 h 2191871"/>
              <a:gd name="connsiteX28" fmla="*/ 53788 w 4585447"/>
              <a:gd name="connsiteY28" fmla="*/ 2043953 h 2191871"/>
              <a:gd name="connsiteX29" fmla="*/ 107577 w 4585447"/>
              <a:gd name="connsiteY29" fmla="*/ 2111189 h 2191871"/>
              <a:gd name="connsiteX30" fmla="*/ 188259 w 4585447"/>
              <a:gd name="connsiteY30" fmla="*/ 2164977 h 2191871"/>
              <a:gd name="connsiteX31" fmla="*/ 282388 w 4585447"/>
              <a:gd name="connsiteY31" fmla="*/ 2191871 h 2191871"/>
              <a:gd name="connsiteX32" fmla="*/ 820271 w 4585447"/>
              <a:gd name="connsiteY32" fmla="*/ 2178424 h 2191871"/>
              <a:gd name="connsiteX33" fmla="*/ 1008529 w 4585447"/>
              <a:gd name="connsiteY33" fmla="*/ 2138083 h 2191871"/>
              <a:gd name="connsiteX34" fmla="*/ 1169894 w 4585447"/>
              <a:gd name="connsiteY34" fmla="*/ 2111189 h 2191871"/>
              <a:gd name="connsiteX35" fmla="*/ 3509682 w 4585447"/>
              <a:gd name="connsiteY35" fmla="*/ 2084294 h 2191871"/>
              <a:gd name="connsiteX36" fmla="*/ 3657600 w 4585447"/>
              <a:gd name="connsiteY36" fmla="*/ 2043953 h 2191871"/>
              <a:gd name="connsiteX37" fmla="*/ 3738282 w 4585447"/>
              <a:gd name="connsiteY37" fmla="*/ 2017059 h 2191871"/>
              <a:gd name="connsiteX38" fmla="*/ 3886200 w 4585447"/>
              <a:gd name="connsiteY38" fmla="*/ 1936377 h 2191871"/>
              <a:gd name="connsiteX39" fmla="*/ 3966882 w 4585447"/>
              <a:gd name="connsiteY39" fmla="*/ 1909483 h 2191871"/>
              <a:gd name="connsiteX40" fmla="*/ 4047565 w 4585447"/>
              <a:gd name="connsiteY40" fmla="*/ 1869142 h 2191871"/>
              <a:gd name="connsiteX41" fmla="*/ 4114800 w 4585447"/>
              <a:gd name="connsiteY41" fmla="*/ 1842247 h 2191871"/>
              <a:gd name="connsiteX42" fmla="*/ 4235824 w 4585447"/>
              <a:gd name="connsiteY42" fmla="*/ 1761565 h 2191871"/>
              <a:gd name="connsiteX43" fmla="*/ 4276165 w 4585447"/>
              <a:gd name="connsiteY43" fmla="*/ 1721224 h 2191871"/>
              <a:gd name="connsiteX44" fmla="*/ 4329953 w 4585447"/>
              <a:gd name="connsiteY44" fmla="*/ 1680883 h 2191871"/>
              <a:gd name="connsiteX45" fmla="*/ 4410635 w 4585447"/>
              <a:gd name="connsiteY45" fmla="*/ 1559859 h 2191871"/>
              <a:gd name="connsiteX46" fmla="*/ 4491318 w 4585447"/>
              <a:gd name="connsiteY46" fmla="*/ 1371600 h 2191871"/>
              <a:gd name="connsiteX47" fmla="*/ 4545106 w 4585447"/>
              <a:gd name="connsiteY47" fmla="*/ 1102659 h 2191871"/>
              <a:gd name="connsiteX48" fmla="*/ 4572000 w 4585447"/>
              <a:gd name="connsiteY48" fmla="*/ 968189 h 2191871"/>
              <a:gd name="connsiteX49" fmla="*/ 4585447 w 4585447"/>
              <a:gd name="connsiteY49" fmla="*/ 900953 h 2191871"/>
              <a:gd name="connsiteX50" fmla="*/ 4572000 w 4585447"/>
              <a:gd name="connsiteY50" fmla="*/ 578224 h 2191871"/>
              <a:gd name="connsiteX51" fmla="*/ 4545106 w 4585447"/>
              <a:gd name="connsiteY51" fmla="*/ 524436 h 2191871"/>
              <a:gd name="connsiteX52" fmla="*/ 4531659 w 4585447"/>
              <a:gd name="connsiteY52" fmla="*/ 484094 h 2191871"/>
              <a:gd name="connsiteX53" fmla="*/ 4504765 w 4585447"/>
              <a:gd name="connsiteY53" fmla="*/ 443753 h 2191871"/>
              <a:gd name="connsiteX54" fmla="*/ 4424082 w 4585447"/>
              <a:gd name="connsiteY54" fmla="*/ 309283 h 2191871"/>
              <a:gd name="connsiteX55" fmla="*/ 4383741 w 4585447"/>
              <a:gd name="connsiteY55" fmla="*/ 255494 h 2191871"/>
              <a:gd name="connsiteX56" fmla="*/ 4276165 w 4585447"/>
              <a:gd name="connsiteY56" fmla="*/ 134471 h 2191871"/>
              <a:gd name="connsiteX57" fmla="*/ 4195482 w 4585447"/>
              <a:gd name="connsiteY57" fmla="*/ 107577 h 2191871"/>
              <a:gd name="connsiteX58" fmla="*/ 4087906 w 4585447"/>
              <a:gd name="connsiteY58" fmla="*/ 53789 h 2191871"/>
              <a:gd name="connsiteX59" fmla="*/ 4020671 w 4585447"/>
              <a:gd name="connsiteY59" fmla="*/ 40342 h 2191871"/>
              <a:gd name="connsiteX60" fmla="*/ 3966882 w 4585447"/>
              <a:gd name="connsiteY60" fmla="*/ 26894 h 2191871"/>
              <a:gd name="connsiteX61" fmla="*/ 3926541 w 4585447"/>
              <a:gd name="connsiteY61" fmla="*/ 13447 h 2191871"/>
              <a:gd name="connsiteX62" fmla="*/ 3334871 w 4585447"/>
              <a:gd name="connsiteY62" fmla="*/ 0 h 2191871"/>
              <a:gd name="connsiteX63" fmla="*/ 3294529 w 4585447"/>
              <a:gd name="connsiteY63" fmla="*/ 13447 h 219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85447" h="2191871">
                <a:moveTo>
                  <a:pt x="3469341" y="40342"/>
                </a:moveTo>
                <a:cubicBezTo>
                  <a:pt x="2866791" y="120682"/>
                  <a:pt x="3323874" y="55895"/>
                  <a:pt x="2070847" y="295836"/>
                </a:cubicBezTo>
                <a:cubicBezTo>
                  <a:pt x="2048399" y="300134"/>
                  <a:pt x="2025295" y="302056"/>
                  <a:pt x="2003612" y="309283"/>
                </a:cubicBezTo>
                <a:cubicBezTo>
                  <a:pt x="1976718" y="318248"/>
                  <a:pt x="1950793" y="330953"/>
                  <a:pt x="1922929" y="336177"/>
                </a:cubicBezTo>
                <a:cubicBezTo>
                  <a:pt x="1878654" y="344479"/>
                  <a:pt x="1833282" y="345142"/>
                  <a:pt x="1788459" y="349624"/>
                </a:cubicBezTo>
                <a:cubicBezTo>
                  <a:pt x="1770530" y="354106"/>
                  <a:pt x="1752712" y="359062"/>
                  <a:pt x="1734671" y="363071"/>
                </a:cubicBezTo>
                <a:cubicBezTo>
                  <a:pt x="1712359" y="368029"/>
                  <a:pt x="1689327" y="369950"/>
                  <a:pt x="1667435" y="376518"/>
                </a:cubicBezTo>
                <a:cubicBezTo>
                  <a:pt x="1644315" y="383454"/>
                  <a:pt x="1623925" y="398964"/>
                  <a:pt x="1600200" y="403412"/>
                </a:cubicBezTo>
                <a:cubicBezTo>
                  <a:pt x="1551539" y="412536"/>
                  <a:pt x="1501588" y="412377"/>
                  <a:pt x="1452282" y="416859"/>
                </a:cubicBezTo>
                <a:cubicBezTo>
                  <a:pt x="1358424" y="448145"/>
                  <a:pt x="1350718" y="454420"/>
                  <a:pt x="1237129" y="470647"/>
                </a:cubicBezTo>
                <a:cubicBezTo>
                  <a:pt x="1188118" y="477649"/>
                  <a:pt x="1138518" y="479612"/>
                  <a:pt x="1089212" y="484094"/>
                </a:cubicBezTo>
                <a:cubicBezTo>
                  <a:pt x="862335" y="529471"/>
                  <a:pt x="1000401" y="508815"/>
                  <a:pt x="672353" y="524436"/>
                </a:cubicBezTo>
                <a:cubicBezTo>
                  <a:pt x="658906" y="528918"/>
                  <a:pt x="645641" y="533989"/>
                  <a:pt x="632012" y="537883"/>
                </a:cubicBezTo>
                <a:cubicBezTo>
                  <a:pt x="614242" y="542960"/>
                  <a:pt x="594754" y="543065"/>
                  <a:pt x="578224" y="551330"/>
                </a:cubicBezTo>
                <a:cubicBezTo>
                  <a:pt x="535385" y="572750"/>
                  <a:pt x="488822" y="607512"/>
                  <a:pt x="457200" y="645459"/>
                </a:cubicBezTo>
                <a:cubicBezTo>
                  <a:pt x="446854" y="657874"/>
                  <a:pt x="439699" y="672649"/>
                  <a:pt x="430306" y="685800"/>
                </a:cubicBezTo>
                <a:cubicBezTo>
                  <a:pt x="409694" y="714657"/>
                  <a:pt x="381178" y="748243"/>
                  <a:pt x="363071" y="779930"/>
                </a:cubicBezTo>
                <a:cubicBezTo>
                  <a:pt x="280370" y="924656"/>
                  <a:pt x="413974" y="717021"/>
                  <a:pt x="282388" y="914400"/>
                </a:cubicBezTo>
                <a:lnTo>
                  <a:pt x="255494" y="954742"/>
                </a:lnTo>
                <a:cubicBezTo>
                  <a:pt x="227508" y="1066686"/>
                  <a:pt x="261585" y="956007"/>
                  <a:pt x="215153" y="1048871"/>
                </a:cubicBezTo>
                <a:cubicBezTo>
                  <a:pt x="208814" y="1061549"/>
                  <a:pt x="207571" y="1076308"/>
                  <a:pt x="201706" y="1089212"/>
                </a:cubicBezTo>
                <a:lnTo>
                  <a:pt x="121024" y="1250577"/>
                </a:lnTo>
                <a:lnTo>
                  <a:pt x="94129" y="1304365"/>
                </a:lnTo>
                <a:lnTo>
                  <a:pt x="67235" y="1358153"/>
                </a:lnTo>
                <a:cubicBezTo>
                  <a:pt x="25201" y="1526293"/>
                  <a:pt x="78921" y="1317254"/>
                  <a:pt x="40341" y="1452283"/>
                </a:cubicBezTo>
                <a:cubicBezTo>
                  <a:pt x="35264" y="1470053"/>
                  <a:pt x="32205" y="1488369"/>
                  <a:pt x="26894" y="1506071"/>
                </a:cubicBezTo>
                <a:cubicBezTo>
                  <a:pt x="18748" y="1533224"/>
                  <a:pt x="0" y="1586753"/>
                  <a:pt x="0" y="1586753"/>
                </a:cubicBezTo>
                <a:cubicBezTo>
                  <a:pt x="4482" y="1707777"/>
                  <a:pt x="5391" y="1828986"/>
                  <a:pt x="13447" y="1949824"/>
                </a:cubicBezTo>
                <a:cubicBezTo>
                  <a:pt x="14870" y="1971172"/>
                  <a:pt x="46524" y="2031241"/>
                  <a:pt x="53788" y="2043953"/>
                </a:cubicBezTo>
                <a:cubicBezTo>
                  <a:pt x="67021" y="2067110"/>
                  <a:pt x="85489" y="2094623"/>
                  <a:pt x="107577" y="2111189"/>
                </a:cubicBezTo>
                <a:cubicBezTo>
                  <a:pt x="133435" y="2130583"/>
                  <a:pt x="157595" y="2154756"/>
                  <a:pt x="188259" y="2164977"/>
                </a:cubicBezTo>
                <a:cubicBezTo>
                  <a:pt x="246133" y="2184268"/>
                  <a:pt x="214849" y="2174986"/>
                  <a:pt x="282388" y="2191871"/>
                </a:cubicBezTo>
                <a:lnTo>
                  <a:pt x="820271" y="2178424"/>
                </a:lnTo>
                <a:cubicBezTo>
                  <a:pt x="925380" y="2173951"/>
                  <a:pt x="905879" y="2159693"/>
                  <a:pt x="1008529" y="2138083"/>
                </a:cubicBezTo>
                <a:cubicBezTo>
                  <a:pt x="1061890" y="2126849"/>
                  <a:pt x="1115367" y="2111816"/>
                  <a:pt x="1169894" y="2111189"/>
                </a:cubicBezTo>
                <a:lnTo>
                  <a:pt x="3509682" y="2084294"/>
                </a:lnTo>
                <a:cubicBezTo>
                  <a:pt x="3633474" y="2063662"/>
                  <a:pt x="3547964" y="2083821"/>
                  <a:pt x="3657600" y="2043953"/>
                </a:cubicBezTo>
                <a:cubicBezTo>
                  <a:pt x="3684242" y="2034265"/>
                  <a:pt x="3712474" y="2028790"/>
                  <a:pt x="3738282" y="2017059"/>
                </a:cubicBezTo>
                <a:cubicBezTo>
                  <a:pt x="3989500" y="1902870"/>
                  <a:pt x="3600143" y="2055567"/>
                  <a:pt x="3886200" y="1936377"/>
                </a:cubicBezTo>
                <a:cubicBezTo>
                  <a:pt x="3912368" y="1925474"/>
                  <a:pt x="3940714" y="1920386"/>
                  <a:pt x="3966882" y="1909483"/>
                </a:cubicBezTo>
                <a:cubicBezTo>
                  <a:pt x="3994638" y="1897918"/>
                  <a:pt x="4020191" y="1881585"/>
                  <a:pt x="4047565" y="1869142"/>
                </a:cubicBezTo>
                <a:cubicBezTo>
                  <a:pt x="4069540" y="1859153"/>
                  <a:pt x="4093210" y="1853042"/>
                  <a:pt x="4114800" y="1842247"/>
                </a:cubicBezTo>
                <a:cubicBezTo>
                  <a:pt x="4150911" y="1824191"/>
                  <a:pt x="4204294" y="1788590"/>
                  <a:pt x="4235824" y="1761565"/>
                </a:cubicBezTo>
                <a:cubicBezTo>
                  <a:pt x="4250263" y="1749189"/>
                  <a:pt x="4261726" y="1733600"/>
                  <a:pt x="4276165" y="1721224"/>
                </a:cubicBezTo>
                <a:cubicBezTo>
                  <a:pt x="4293181" y="1706639"/>
                  <a:pt x="4314106" y="1696731"/>
                  <a:pt x="4329953" y="1680883"/>
                </a:cubicBezTo>
                <a:cubicBezTo>
                  <a:pt x="4355218" y="1655618"/>
                  <a:pt x="4394632" y="1588665"/>
                  <a:pt x="4410635" y="1559859"/>
                </a:cubicBezTo>
                <a:cubicBezTo>
                  <a:pt x="4436225" y="1513798"/>
                  <a:pt x="4485222" y="1402082"/>
                  <a:pt x="4491318" y="1371600"/>
                </a:cubicBezTo>
                <a:lnTo>
                  <a:pt x="4545106" y="1102659"/>
                </a:lnTo>
                <a:lnTo>
                  <a:pt x="4572000" y="968189"/>
                </a:lnTo>
                <a:lnTo>
                  <a:pt x="4585447" y="900953"/>
                </a:lnTo>
                <a:cubicBezTo>
                  <a:pt x="4580965" y="793377"/>
                  <a:pt x="4583470" y="685281"/>
                  <a:pt x="4572000" y="578224"/>
                </a:cubicBezTo>
                <a:cubicBezTo>
                  <a:pt x="4569864" y="558292"/>
                  <a:pt x="4553002" y="542861"/>
                  <a:pt x="4545106" y="524436"/>
                </a:cubicBezTo>
                <a:cubicBezTo>
                  <a:pt x="4539522" y="511407"/>
                  <a:pt x="4537998" y="496772"/>
                  <a:pt x="4531659" y="484094"/>
                </a:cubicBezTo>
                <a:cubicBezTo>
                  <a:pt x="4524432" y="469639"/>
                  <a:pt x="4513235" y="457517"/>
                  <a:pt x="4504765" y="443753"/>
                </a:cubicBezTo>
                <a:cubicBezTo>
                  <a:pt x="4477369" y="399235"/>
                  <a:pt x="4455445" y="351101"/>
                  <a:pt x="4424082" y="309283"/>
                </a:cubicBezTo>
                <a:cubicBezTo>
                  <a:pt x="4410635" y="291353"/>
                  <a:pt x="4396593" y="273855"/>
                  <a:pt x="4383741" y="255494"/>
                </a:cubicBezTo>
                <a:cubicBezTo>
                  <a:pt x="4343354" y="197798"/>
                  <a:pt x="4337899" y="165338"/>
                  <a:pt x="4276165" y="134471"/>
                </a:cubicBezTo>
                <a:cubicBezTo>
                  <a:pt x="4250809" y="121793"/>
                  <a:pt x="4195482" y="107577"/>
                  <a:pt x="4195482" y="107577"/>
                </a:cubicBezTo>
                <a:cubicBezTo>
                  <a:pt x="4150074" y="77305"/>
                  <a:pt x="4147717" y="71732"/>
                  <a:pt x="4087906" y="53789"/>
                </a:cubicBezTo>
                <a:cubicBezTo>
                  <a:pt x="4066014" y="47222"/>
                  <a:pt x="4042982" y="45300"/>
                  <a:pt x="4020671" y="40342"/>
                </a:cubicBezTo>
                <a:cubicBezTo>
                  <a:pt x="4002630" y="36333"/>
                  <a:pt x="3984652" y="31971"/>
                  <a:pt x="3966882" y="26894"/>
                </a:cubicBezTo>
                <a:cubicBezTo>
                  <a:pt x="3953253" y="23000"/>
                  <a:pt x="3940703" y="14050"/>
                  <a:pt x="3926541" y="13447"/>
                </a:cubicBezTo>
                <a:cubicBezTo>
                  <a:pt x="3729445" y="5060"/>
                  <a:pt x="3532094" y="4482"/>
                  <a:pt x="3334871" y="0"/>
                </a:cubicBezTo>
                <a:lnTo>
                  <a:pt x="3294529" y="1344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484094" y="3630976"/>
            <a:ext cx="8646459" cy="2850506"/>
          </a:xfrm>
          <a:custGeom>
            <a:avLst/>
            <a:gdLst>
              <a:gd name="connsiteX0" fmla="*/ 3536577 w 8646459"/>
              <a:gd name="connsiteY0" fmla="*/ 376248 h 2850506"/>
              <a:gd name="connsiteX1" fmla="*/ 3106271 w 8646459"/>
              <a:gd name="connsiteY1" fmla="*/ 403142 h 2850506"/>
              <a:gd name="connsiteX2" fmla="*/ 3025588 w 8646459"/>
              <a:gd name="connsiteY2" fmla="*/ 416589 h 2850506"/>
              <a:gd name="connsiteX3" fmla="*/ 766482 w 8646459"/>
              <a:gd name="connsiteY3" fmla="*/ 430036 h 2850506"/>
              <a:gd name="connsiteX4" fmla="*/ 645459 w 8646459"/>
              <a:gd name="connsiteY4" fmla="*/ 443483 h 2850506"/>
              <a:gd name="connsiteX5" fmla="*/ 470647 w 8646459"/>
              <a:gd name="connsiteY5" fmla="*/ 497271 h 2850506"/>
              <a:gd name="connsiteX6" fmla="*/ 416859 w 8646459"/>
              <a:gd name="connsiteY6" fmla="*/ 510718 h 2850506"/>
              <a:gd name="connsiteX7" fmla="*/ 363071 w 8646459"/>
              <a:gd name="connsiteY7" fmla="*/ 537612 h 2850506"/>
              <a:gd name="connsiteX8" fmla="*/ 322730 w 8646459"/>
              <a:gd name="connsiteY8" fmla="*/ 551059 h 2850506"/>
              <a:gd name="connsiteX9" fmla="*/ 228600 w 8646459"/>
              <a:gd name="connsiteY9" fmla="*/ 591400 h 2850506"/>
              <a:gd name="connsiteX10" fmla="*/ 134471 w 8646459"/>
              <a:gd name="connsiteY10" fmla="*/ 672083 h 2850506"/>
              <a:gd name="connsiteX11" fmla="*/ 94130 w 8646459"/>
              <a:gd name="connsiteY11" fmla="*/ 739318 h 2850506"/>
              <a:gd name="connsiteX12" fmla="*/ 67235 w 8646459"/>
              <a:gd name="connsiteY12" fmla="*/ 779659 h 2850506"/>
              <a:gd name="connsiteX13" fmla="*/ 40341 w 8646459"/>
              <a:gd name="connsiteY13" fmla="*/ 887236 h 2850506"/>
              <a:gd name="connsiteX14" fmla="*/ 26894 w 8646459"/>
              <a:gd name="connsiteY14" fmla="*/ 1008259 h 2850506"/>
              <a:gd name="connsiteX15" fmla="*/ 13447 w 8646459"/>
              <a:gd name="connsiteY15" fmla="*/ 1062048 h 2850506"/>
              <a:gd name="connsiteX16" fmla="*/ 0 w 8646459"/>
              <a:gd name="connsiteY16" fmla="*/ 1156177 h 2850506"/>
              <a:gd name="connsiteX17" fmla="*/ 26894 w 8646459"/>
              <a:gd name="connsiteY17" fmla="*/ 1465459 h 2850506"/>
              <a:gd name="connsiteX18" fmla="*/ 107577 w 8646459"/>
              <a:gd name="connsiteY18" fmla="*/ 1694059 h 2850506"/>
              <a:gd name="connsiteX19" fmla="*/ 147918 w 8646459"/>
              <a:gd name="connsiteY19" fmla="*/ 1761295 h 2850506"/>
              <a:gd name="connsiteX20" fmla="*/ 174812 w 8646459"/>
              <a:gd name="connsiteY20" fmla="*/ 1828530 h 2850506"/>
              <a:gd name="connsiteX21" fmla="*/ 215153 w 8646459"/>
              <a:gd name="connsiteY21" fmla="*/ 1868871 h 2850506"/>
              <a:gd name="connsiteX22" fmla="*/ 255494 w 8646459"/>
              <a:gd name="connsiteY22" fmla="*/ 1963000 h 2850506"/>
              <a:gd name="connsiteX23" fmla="*/ 282388 w 8646459"/>
              <a:gd name="connsiteY23" fmla="*/ 1989895 h 2850506"/>
              <a:gd name="connsiteX24" fmla="*/ 376518 w 8646459"/>
              <a:gd name="connsiteY24" fmla="*/ 2124365 h 2850506"/>
              <a:gd name="connsiteX25" fmla="*/ 457200 w 8646459"/>
              <a:gd name="connsiteY25" fmla="*/ 2205048 h 2850506"/>
              <a:gd name="connsiteX26" fmla="*/ 578224 w 8646459"/>
              <a:gd name="connsiteY26" fmla="*/ 2258836 h 2850506"/>
              <a:gd name="connsiteX27" fmla="*/ 618565 w 8646459"/>
              <a:gd name="connsiteY27" fmla="*/ 2272283 h 2850506"/>
              <a:gd name="connsiteX28" fmla="*/ 672353 w 8646459"/>
              <a:gd name="connsiteY28" fmla="*/ 2299177 h 2850506"/>
              <a:gd name="connsiteX29" fmla="*/ 766482 w 8646459"/>
              <a:gd name="connsiteY29" fmla="*/ 2326071 h 2850506"/>
              <a:gd name="connsiteX30" fmla="*/ 860612 w 8646459"/>
              <a:gd name="connsiteY30" fmla="*/ 2366412 h 2850506"/>
              <a:gd name="connsiteX31" fmla="*/ 914400 w 8646459"/>
              <a:gd name="connsiteY31" fmla="*/ 2393306 h 2850506"/>
              <a:gd name="connsiteX32" fmla="*/ 1089212 w 8646459"/>
              <a:gd name="connsiteY32" fmla="*/ 2420200 h 2850506"/>
              <a:gd name="connsiteX33" fmla="*/ 1223682 w 8646459"/>
              <a:gd name="connsiteY33" fmla="*/ 2447095 h 2850506"/>
              <a:gd name="connsiteX34" fmla="*/ 1371600 w 8646459"/>
              <a:gd name="connsiteY34" fmla="*/ 2473989 h 2850506"/>
              <a:gd name="connsiteX35" fmla="*/ 1559859 w 8646459"/>
              <a:gd name="connsiteY35" fmla="*/ 2514330 h 2850506"/>
              <a:gd name="connsiteX36" fmla="*/ 1721224 w 8646459"/>
              <a:gd name="connsiteY36" fmla="*/ 2554671 h 2850506"/>
              <a:gd name="connsiteX37" fmla="*/ 1775012 w 8646459"/>
              <a:gd name="connsiteY37" fmla="*/ 2581565 h 2850506"/>
              <a:gd name="connsiteX38" fmla="*/ 1869141 w 8646459"/>
              <a:gd name="connsiteY38" fmla="*/ 2608459 h 2850506"/>
              <a:gd name="connsiteX39" fmla="*/ 1909482 w 8646459"/>
              <a:gd name="connsiteY39" fmla="*/ 2621906 h 2850506"/>
              <a:gd name="connsiteX40" fmla="*/ 2030506 w 8646459"/>
              <a:gd name="connsiteY40" fmla="*/ 2648800 h 2850506"/>
              <a:gd name="connsiteX41" fmla="*/ 2084294 w 8646459"/>
              <a:gd name="connsiteY41" fmla="*/ 2662248 h 2850506"/>
              <a:gd name="connsiteX42" fmla="*/ 2218765 w 8646459"/>
              <a:gd name="connsiteY42" fmla="*/ 2689142 h 2850506"/>
              <a:gd name="connsiteX43" fmla="*/ 2286000 w 8646459"/>
              <a:gd name="connsiteY43" fmla="*/ 2702589 h 2850506"/>
              <a:gd name="connsiteX44" fmla="*/ 2407024 w 8646459"/>
              <a:gd name="connsiteY44" fmla="*/ 2729483 h 2850506"/>
              <a:gd name="connsiteX45" fmla="*/ 2460812 w 8646459"/>
              <a:gd name="connsiteY45" fmla="*/ 2742930 h 2850506"/>
              <a:gd name="connsiteX46" fmla="*/ 2622177 w 8646459"/>
              <a:gd name="connsiteY46" fmla="*/ 2769824 h 2850506"/>
              <a:gd name="connsiteX47" fmla="*/ 2770094 w 8646459"/>
              <a:gd name="connsiteY47" fmla="*/ 2810165 h 2850506"/>
              <a:gd name="connsiteX48" fmla="*/ 2918012 w 8646459"/>
              <a:gd name="connsiteY48" fmla="*/ 2823612 h 2850506"/>
              <a:gd name="connsiteX49" fmla="*/ 3065930 w 8646459"/>
              <a:gd name="connsiteY49" fmla="*/ 2850506 h 2850506"/>
              <a:gd name="connsiteX50" fmla="*/ 5311588 w 8646459"/>
              <a:gd name="connsiteY50" fmla="*/ 2837059 h 2850506"/>
              <a:gd name="connsiteX51" fmla="*/ 5405718 w 8646459"/>
              <a:gd name="connsiteY51" fmla="*/ 2810165 h 2850506"/>
              <a:gd name="connsiteX52" fmla="*/ 5513294 w 8646459"/>
              <a:gd name="connsiteY52" fmla="*/ 2783271 h 2850506"/>
              <a:gd name="connsiteX53" fmla="*/ 5782235 w 8646459"/>
              <a:gd name="connsiteY53" fmla="*/ 2742930 h 2850506"/>
              <a:gd name="connsiteX54" fmla="*/ 5943600 w 8646459"/>
              <a:gd name="connsiteY54" fmla="*/ 2702589 h 2850506"/>
              <a:gd name="connsiteX55" fmla="*/ 6266330 w 8646459"/>
              <a:gd name="connsiteY55" fmla="*/ 2675695 h 2850506"/>
              <a:gd name="connsiteX56" fmla="*/ 6952130 w 8646459"/>
              <a:gd name="connsiteY56" fmla="*/ 2648800 h 2850506"/>
              <a:gd name="connsiteX57" fmla="*/ 7086600 w 8646459"/>
              <a:gd name="connsiteY57" fmla="*/ 2621906 h 2850506"/>
              <a:gd name="connsiteX58" fmla="*/ 7167282 w 8646459"/>
              <a:gd name="connsiteY58" fmla="*/ 2608459 h 2850506"/>
              <a:gd name="connsiteX59" fmla="*/ 7395882 w 8646459"/>
              <a:gd name="connsiteY59" fmla="*/ 2554671 h 2850506"/>
              <a:gd name="connsiteX60" fmla="*/ 7772400 w 8646459"/>
              <a:gd name="connsiteY60" fmla="*/ 2487436 h 2850506"/>
              <a:gd name="connsiteX61" fmla="*/ 7853082 w 8646459"/>
              <a:gd name="connsiteY61" fmla="*/ 2447095 h 2850506"/>
              <a:gd name="connsiteX62" fmla="*/ 7906871 w 8646459"/>
              <a:gd name="connsiteY62" fmla="*/ 2433648 h 2850506"/>
              <a:gd name="connsiteX63" fmla="*/ 7947212 w 8646459"/>
              <a:gd name="connsiteY63" fmla="*/ 2420200 h 2850506"/>
              <a:gd name="connsiteX64" fmla="*/ 8054788 w 8646459"/>
              <a:gd name="connsiteY64" fmla="*/ 2312624 h 2850506"/>
              <a:gd name="connsiteX65" fmla="*/ 8122024 w 8646459"/>
              <a:gd name="connsiteY65" fmla="*/ 2245389 h 2850506"/>
              <a:gd name="connsiteX66" fmla="*/ 8175812 w 8646459"/>
              <a:gd name="connsiteY66" fmla="*/ 2164706 h 2850506"/>
              <a:gd name="connsiteX67" fmla="*/ 8216153 w 8646459"/>
              <a:gd name="connsiteY67" fmla="*/ 2124365 h 2850506"/>
              <a:gd name="connsiteX68" fmla="*/ 8310282 w 8646459"/>
              <a:gd name="connsiteY68" fmla="*/ 2016789 h 2850506"/>
              <a:gd name="connsiteX69" fmla="*/ 8323730 w 8646459"/>
              <a:gd name="connsiteY69" fmla="*/ 1976448 h 2850506"/>
              <a:gd name="connsiteX70" fmla="*/ 8377518 w 8646459"/>
              <a:gd name="connsiteY70" fmla="*/ 1895765 h 2850506"/>
              <a:gd name="connsiteX71" fmla="*/ 8417859 w 8646459"/>
              <a:gd name="connsiteY71" fmla="*/ 1828530 h 2850506"/>
              <a:gd name="connsiteX72" fmla="*/ 8471647 w 8646459"/>
              <a:gd name="connsiteY72" fmla="*/ 1680612 h 2850506"/>
              <a:gd name="connsiteX73" fmla="*/ 8498541 w 8646459"/>
              <a:gd name="connsiteY73" fmla="*/ 1640271 h 2850506"/>
              <a:gd name="connsiteX74" fmla="*/ 8538882 w 8646459"/>
              <a:gd name="connsiteY74" fmla="*/ 1546142 h 2850506"/>
              <a:gd name="connsiteX75" fmla="*/ 8552330 w 8646459"/>
              <a:gd name="connsiteY75" fmla="*/ 1492353 h 2850506"/>
              <a:gd name="connsiteX76" fmla="*/ 8579224 w 8646459"/>
              <a:gd name="connsiteY76" fmla="*/ 1438565 h 2850506"/>
              <a:gd name="connsiteX77" fmla="*/ 8592671 w 8646459"/>
              <a:gd name="connsiteY77" fmla="*/ 1398224 h 2850506"/>
              <a:gd name="connsiteX78" fmla="*/ 8619565 w 8646459"/>
              <a:gd name="connsiteY78" fmla="*/ 1344436 h 2850506"/>
              <a:gd name="connsiteX79" fmla="*/ 8646459 w 8646459"/>
              <a:gd name="connsiteY79" fmla="*/ 1236859 h 2850506"/>
              <a:gd name="connsiteX80" fmla="*/ 8633012 w 8646459"/>
              <a:gd name="connsiteY80" fmla="*/ 295565 h 2850506"/>
              <a:gd name="connsiteX81" fmla="*/ 8565777 w 8646459"/>
              <a:gd name="connsiteY81" fmla="*/ 134200 h 2850506"/>
              <a:gd name="connsiteX82" fmla="*/ 8538882 w 8646459"/>
              <a:gd name="connsiteY82" fmla="*/ 107306 h 2850506"/>
              <a:gd name="connsiteX83" fmla="*/ 8511988 w 8646459"/>
              <a:gd name="connsiteY83" fmla="*/ 66965 h 2850506"/>
              <a:gd name="connsiteX84" fmla="*/ 8364071 w 8646459"/>
              <a:gd name="connsiteY84" fmla="*/ 26624 h 2850506"/>
              <a:gd name="connsiteX85" fmla="*/ 6078071 w 8646459"/>
              <a:gd name="connsiteY85" fmla="*/ 53518 h 2850506"/>
              <a:gd name="connsiteX86" fmla="*/ 5983941 w 8646459"/>
              <a:gd name="connsiteY86" fmla="*/ 66965 h 2850506"/>
              <a:gd name="connsiteX87" fmla="*/ 5876365 w 8646459"/>
              <a:gd name="connsiteY87" fmla="*/ 80412 h 2850506"/>
              <a:gd name="connsiteX88" fmla="*/ 5822577 w 8646459"/>
              <a:gd name="connsiteY88" fmla="*/ 93859 h 2850506"/>
              <a:gd name="connsiteX89" fmla="*/ 5755341 w 8646459"/>
              <a:gd name="connsiteY89" fmla="*/ 120753 h 2850506"/>
              <a:gd name="connsiteX90" fmla="*/ 5593977 w 8646459"/>
              <a:gd name="connsiteY90" fmla="*/ 134200 h 2850506"/>
              <a:gd name="connsiteX91" fmla="*/ 4047565 w 8646459"/>
              <a:gd name="connsiteY91" fmla="*/ 174542 h 2850506"/>
              <a:gd name="connsiteX92" fmla="*/ 3953435 w 8646459"/>
              <a:gd name="connsiteY92" fmla="*/ 187989 h 2850506"/>
              <a:gd name="connsiteX93" fmla="*/ 3913094 w 8646459"/>
              <a:gd name="connsiteY93" fmla="*/ 201436 h 2850506"/>
              <a:gd name="connsiteX94" fmla="*/ 3778624 w 8646459"/>
              <a:gd name="connsiteY94" fmla="*/ 228330 h 2850506"/>
              <a:gd name="connsiteX95" fmla="*/ 3697941 w 8646459"/>
              <a:gd name="connsiteY95" fmla="*/ 255224 h 2850506"/>
              <a:gd name="connsiteX96" fmla="*/ 3644153 w 8646459"/>
              <a:gd name="connsiteY96" fmla="*/ 268671 h 2850506"/>
              <a:gd name="connsiteX97" fmla="*/ 3603812 w 8646459"/>
              <a:gd name="connsiteY97" fmla="*/ 282118 h 2850506"/>
              <a:gd name="connsiteX98" fmla="*/ 3267635 w 8646459"/>
              <a:gd name="connsiteY98" fmla="*/ 295565 h 28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646459" h="2850506">
                <a:moveTo>
                  <a:pt x="3536577" y="376248"/>
                </a:moveTo>
                <a:cubicBezTo>
                  <a:pt x="3403317" y="382911"/>
                  <a:pt x="3243080" y="387941"/>
                  <a:pt x="3106271" y="403142"/>
                </a:cubicBezTo>
                <a:cubicBezTo>
                  <a:pt x="3079172" y="406153"/>
                  <a:pt x="3052851" y="416276"/>
                  <a:pt x="3025588" y="416589"/>
                </a:cubicBezTo>
                <a:lnTo>
                  <a:pt x="766482" y="430036"/>
                </a:lnTo>
                <a:cubicBezTo>
                  <a:pt x="726141" y="434518"/>
                  <a:pt x="685431" y="436429"/>
                  <a:pt x="645459" y="443483"/>
                </a:cubicBezTo>
                <a:cubicBezTo>
                  <a:pt x="509776" y="467427"/>
                  <a:pt x="575263" y="462399"/>
                  <a:pt x="470647" y="497271"/>
                </a:cubicBezTo>
                <a:cubicBezTo>
                  <a:pt x="453114" y="503115"/>
                  <a:pt x="434163" y="504229"/>
                  <a:pt x="416859" y="510718"/>
                </a:cubicBezTo>
                <a:cubicBezTo>
                  <a:pt x="398090" y="517756"/>
                  <a:pt x="381496" y="529716"/>
                  <a:pt x="363071" y="537612"/>
                </a:cubicBezTo>
                <a:cubicBezTo>
                  <a:pt x="350043" y="543196"/>
                  <a:pt x="335758" y="545475"/>
                  <a:pt x="322730" y="551059"/>
                </a:cubicBezTo>
                <a:cubicBezTo>
                  <a:pt x="206414" y="600908"/>
                  <a:pt x="323206" y="559865"/>
                  <a:pt x="228600" y="591400"/>
                </a:cubicBezTo>
                <a:cubicBezTo>
                  <a:pt x="197439" y="614771"/>
                  <a:pt x="158551" y="639977"/>
                  <a:pt x="134471" y="672083"/>
                </a:cubicBezTo>
                <a:cubicBezTo>
                  <a:pt x="118789" y="692992"/>
                  <a:pt x="107982" y="717155"/>
                  <a:pt x="94130" y="739318"/>
                </a:cubicBezTo>
                <a:cubicBezTo>
                  <a:pt x="85564" y="753023"/>
                  <a:pt x="76200" y="766212"/>
                  <a:pt x="67235" y="779659"/>
                </a:cubicBezTo>
                <a:cubicBezTo>
                  <a:pt x="51592" y="826588"/>
                  <a:pt x="48455" y="830440"/>
                  <a:pt x="40341" y="887236"/>
                </a:cubicBezTo>
                <a:cubicBezTo>
                  <a:pt x="34601" y="927417"/>
                  <a:pt x="33066" y="968142"/>
                  <a:pt x="26894" y="1008259"/>
                </a:cubicBezTo>
                <a:cubicBezTo>
                  <a:pt x="24084" y="1026526"/>
                  <a:pt x="16753" y="1043865"/>
                  <a:pt x="13447" y="1062048"/>
                </a:cubicBezTo>
                <a:cubicBezTo>
                  <a:pt x="7777" y="1093232"/>
                  <a:pt x="4482" y="1124801"/>
                  <a:pt x="0" y="1156177"/>
                </a:cubicBezTo>
                <a:cubicBezTo>
                  <a:pt x="8965" y="1259271"/>
                  <a:pt x="9409" y="1363464"/>
                  <a:pt x="26894" y="1465459"/>
                </a:cubicBezTo>
                <a:cubicBezTo>
                  <a:pt x="28228" y="1473242"/>
                  <a:pt x="85205" y="1649316"/>
                  <a:pt x="107577" y="1694059"/>
                </a:cubicBezTo>
                <a:cubicBezTo>
                  <a:pt x="119266" y="1717436"/>
                  <a:pt x="136229" y="1737918"/>
                  <a:pt x="147918" y="1761295"/>
                </a:cubicBezTo>
                <a:cubicBezTo>
                  <a:pt x="158713" y="1782885"/>
                  <a:pt x="162019" y="1808061"/>
                  <a:pt x="174812" y="1828530"/>
                </a:cubicBezTo>
                <a:cubicBezTo>
                  <a:pt x="184891" y="1844656"/>
                  <a:pt x="204100" y="1853396"/>
                  <a:pt x="215153" y="1868871"/>
                </a:cubicBezTo>
                <a:cubicBezTo>
                  <a:pt x="313511" y="2006572"/>
                  <a:pt x="189658" y="1853271"/>
                  <a:pt x="255494" y="1963000"/>
                </a:cubicBezTo>
                <a:cubicBezTo>
                  <a:pt x="262017" y="1973872"/>
                  <a:pt x="275865" y="1979024"/>
                  <a:pt x="282388" y="1989895"/>
                </a:cubicBezTo>
                <a:cubicBezTo>
                  <a:pt x="421792" y="2222234"/>
                  <a:pt x="271220" y="2030766"/>
                  <a:pt x="376518" y="2124365"/>
                </a:cubicBezTo>
                <a:cubicBezTo>
                  <a:pt x="404945" y="2149634"/>
                  <a:pt x="421118" y="2193021"/>
                  <a:pt x="457200" y="2205048"/>
                </a:cubicBezTo>
                <a:cubicBezTo>
                  <a:pt x="665350" y="2274431"/>
                  <a:pt x="450366" y="2194908"/>
                  <a:pt x="578224" y="2258836"/>
                </a:cubicBezTo>
                <a:cubicBezTo>
                  <a:pt x="590902" y="2265175"/>
                  <a:pt x="605537" y="2266699"/>
                  <a:pt x="618565" y="2272283"/>
                </a:cubicBezTo>
                <a:cubicBezTo>
                  <a:pt x="636990" y="2280179"/>
                  <a:pt x="653928" y="2291281"/>
                  <a:pt x="672353" y="2299177"/>
                </a:cubicBezTo>
                <a:cubicBezTo>
                  <a:pt x="699361" y="2310752"/>
                  <a:pt x="739187" y="2319247"/>
                  <a:pt x="766482" y="2326071"/>
                </a:cubicBezTo>
                <a:cubicBezTo>
                  <a:pt x="848238" y="2380573"/>
                  <a:pt x="761372" y="2329197"/>
                  <a:pt x="860612" y="2366412"/>
                </a:cubicBezTo>
                <a:cubicBezTo>
                  <a:pt x="879381" y="2373450"/>
                  <a:pt x="895631" y="2386268"/>
                  <a:pt x="914400" y="2393306"/>
                </a:cubicBezTo>
                <a:cubicBezTo>
                  <a:pt x="967602" y="2413257"/>
                  <a:pt x="1037591" y="2412049"/>
                  <a:pt x="1089212" y="2420200"/>
                </a:cubicBezTo>
                <a:cubicBezTo>
                  <a:pt x="1134364" y="2427329"/>
                  <a:pt x="1178593" y="2439580"/>
                  <a:pt x="1223682" y="2447095"/>
                </a:cubicBezTo>
                <a:cubicBezTo>
                  <a:pt x="1242835" y="2450287"/>
                  <a:pt x="1348106" y="2466941"/>
                  <a:pt x="1371600" y="2473989"/>
                </a:cubicBezTo>
                <a:cubicBezTo>
                  <a:pt x="1532068" y="2522129"/>
                  <a:pt x="1321440" y="2487839"/>
                  <a:pt x="1559859" y="2514330"/>
                </a:cubicBezTo>
                <a:cubicBezTo>
                  <a:pt x="1748240" y="2589682"/>
                  <a:pt x="1482766" y="2489638"/>
                  <a:pt x="1721224" y="2554671"/>
                </a:cubicBezTo>
                <a:cubicBezTo>
                  <a:pt x="1740563" y="2559945"/>
                  <a:pt x="1756587" y="2573669"/>
                  <a:pt x="1775012" y="2581565"/>
                </a:cubicBezTo>
                <a:cubicBezTo>
                  <a:pt x="1807253" y="2595383"/>
                  <a:pt x="1835022" y="2598711"/>
                  <a:pt x="1869141" y="2608459"/>
                </a:cubicBezTo>
                <a:cubicBezTo>
                  <a:pt x="1882770" y="2612353"/>
                  <a:pt x="1895853" y="2618012"/>
                  <a:pt x="1909482" y="2621906"/>
                </a:cubicBezTo>
                <a:cubicBezTo>
                  <a:pt x="1966877" y="2638304"/>
                  <a:pt x="1968110" y="2634934"/>
                  <a:pt x="2030506" y="2648800"/>
                </a:cubicBezTo>
                <a:cubicBezTo>
                  <a:pt x="2048547" y="2652809"/>
                  <a:pt x="2066223" y="2658376"/>
                  <a:pt x="2084294" y="2662248"/>
                </a:cubicBezTo>
                <a:cubicBezTo>
                  <a:pt x="2128991" y="2671826"/>
                  <a:pt x="2173941" y="2680177"/>
                  <a:pt x="2218765" y="2689142"/>
                </a:cubicBezTo>
                <a:cubicBezTo>
                  <a:pt x="2241177" y="2693624"/>
                  <a:pt x="2263827" y="2697046"/>
                  <a:pt x="2286000" y="2702589"/>
                </a:cubicBezTo>
                <a:cubicBezTo>
                  <a:pt x="2417177" y="2735383"/>
                  <a:pt x="2253380" y="2695340"/>
                  <a:pt x="2407024" y="2729483"/>
                </a:cubicBezTo>
                <a:cubicBezTo>
                  <a:pt x="2425065" y="2733492"/>
                  <a:pt x="2442647" y="2739524"/>
                  <a:pt x="2460812" y="2742930"/>
                </a:cubicBezTo>
                <a:cubicBezTo>
                  <a:pt x="2514408" y="2752979"/>
                  <a:pt x="2622177" y="2769824"/>
                  <a:pt x="2622177" y="2769824"/>
                </a:cubicBezTo>
                <a:cubicBezTo>
                  <a:pt x="2667050" y="2784782"/>
                  <a:pt x="2728388" y="2806374"/>
                  <a:pt x="2770094" y="2810165"/>
                </a:cubicBezTo>
                <a:cubicBezTo>
                  <a:pt x="2819400" y="2814647"/>
                  <a:pt x="2868842" y="2817827"/>
                  <a:pt x="2918012" y="2823612"/>
                </a:cubicBezTo>
                <a:cubicBezTo>
                  <a:pt x="2959792" y="2828527"/>
                  <a:pt x="3023469" y="2842014"/>
                  <a:pt x="3065930" y="2850506"/>
                </a:cubicBezTo>
                <a:lnTo>
                  <a:pt x="5311588" y="2837059"/>
                </a:lnTo>
                <a:cubicBezTo>
                  <a:pt x="5344215" y="2836496"/>
                  <a:pt x="5374188" y="2818573"/>
                  <a:pt x="5405718" y="2810165"/>
                </a:cubicBezTo>
                <a:cubicBezTo>
                  <a:pt x="5441432" y="2800641"/>
                  <a:pt x="5476894" y="2789694"/>
                  <a:pt x="5513294" y="2783271"/>
                </a:cubicBezTo>
                <a:cubicBezTo>
                  <a:pt x="5824718" y="2728314"/>
                  <a:pt x="5420800" y="2821502"/>
                  <a:pt x="5782235" y="2742930"/>
                </a:cubicBezTo>
                <a:cubicBezTo>
                  <a:pt x="5836413" y="2731152"/>
                  <a:pt x="5888683" y="2710216"/>
                  <a:pt x="5943600" y="2702589"/>
                </a:cubicBezTo>
                <a:cubicBezTo>
                  <a:pt x="6050523" y="2687739"/>
                  <a:pt x="6158916" y="2686436"/>
                  <a:pt x="6266330" y="2675695"/>
                </a:cubicBezTo>
                <a:cubicBezTo>
                  <a:pt x="6583719" y="2643956"/>
                  <a:pt x="6355767" y="2663346"/>
                  <a:pt x="6952130" y="2648800"/>
                </a:cubicBezTo>
                <a:cubicBezTo>
                  <a:pt x="6996953" y="2639835"/>
                  <a:pt x="7041511" y="2629421"/>
                  <a:pt x="7086600" y="2621906"/>
                </a:cubicBezTo>
                <a:cubicBezTo>
                  <a:pt x="7113494" y="2617424"/>
                  <a:pt x="7140666" y="2614374"/>
                  <a:pt x="7167282" y="2608459"/>
                </a:cubicBezTo>
                <a:cubicBezTo>
                  <a:pt x="7202663" y="2600596"/>
                  <a:pt x="7335354" y="2563318"/>
                  <a:pt x="7395882" y="2554671"/>
                </a:cubicBezTo>
                <a:cubicBezTo>
                  <a:pt x="7549224" y="2532765"/>
                  <a:pt x="7593361" y="2547116"/>
                  <a:pt x="7772400" y="2487436"/>
                </a:cubicBezTo>
                <a:cubicBezTo>
                  <a:pt x="7942394" y="2430771"/>
                  <a:pt x="7670601" y="2525300"/>
                  <a:pt x="7853082" y="2447095"/>
                </a:cubicBezTo>
                <a:cubicBezTo>
                  <a:pt x="7870069" y="2439815"/>
                  <a:pt x="7889101" y="2438725"/>
                  <a:pt x="7906871" y="2433648"/>
                </a:cubicBezTo>
                <a:cubicBezTo>
                  <a:pt x="7920500" y="2429754"/>
                  <a:pt x="7933765" y="2424683"/>
                  <a:pt x="7947212" y="2420200"/>
                </a:cubicBezTo>
                <a:lnTo>
                  <a:pt x="8054788" y="2312624"/>
                </a:lnTo>
                <a:cubicBezTo>
                  <a:pt x="8077200" y="2290212"/>
                  <a:pt x="8104443" y="2271761"/>
                  <a:pt x="8122024" y="2245389"/>
                </a:cubicBezTo>
                <a:cubicBezTo>
                  <a:pt x="8139953" y="2218495"/>
                  <a:pt x="8152956" y="2187562"/>
                  <a:pt x="8175812" y="2164706"/>
                </a:cubicBezTo>
                <a:cubicBezTo>
                  <a:pt x="8189259" y="2151259"/>
                  <a:pt x="8203630" y="2138677"/>
                  <a:pt x="8216153" y="2124365"/>
                </a:cubicBezTo>
                <a:cubicBezTo>
                  <a:pt x="8331072" y="1993029"/>
                  <a:pt x="8217013" y="2110058"/>
                  <a:pt x="8310282" y="2016789"/>
                </a:cubicBezTo>
                <a:cubicBezTo>
                  <a:pt x="8314765" y="2003342"/>
                  <a:pt x="8316846" y="1988839"/>
                  <a:pt x="8323730" y="1976448"/>
                </a:cubicBezTo>
                <a:cubicBezTo>
                  <a:pt x="8339427" y="1948193"/>
                  <a:pt x="8360888" y="1923482"/>
                  <a:pt x="8377518" y="1895765"/>
                </a:cubicBezTo>
                <a:cubicBezTo>
                  <a:pt x="8390965" y="1873353"/>
                  <a:pt x="8405166" y="1851377"/>
                  <a:pt x="8417859" y="1828530"/>
                </a:cubicBezTo>
                <a:cubicBezTo>
                  <a:pt x="8475927" y="1724008"/>
                  <a:pt x="8412255" y="1829092"/>
                  <a:pt x="8471647" y="1680612"/>
                </a:cubicBezTo>
                <a:cubicBezTo>
                  <a:pt x="8477649" y="1665607"/>
                  <a:pt x="8489576" y="1653718"/>
                  <a:pt x="8498541" y="1640271"/>
                </a:cubicBezTo>
                <a:cubicBezTo>
                  <a:pt x="8537145" y="1485854"/>
                  <a:pt x="8483165" y="1676147"/>
                  <a:pt x="8538882" y="1546142"/>
                </a:cubicBezTo>
                <a:cubicBezTo>
                  <a:pt x="8546162" y="1529155"/>
                  <a:pt x="8545841" y="1509658"/>
                  <a:pt x="8552330" y="1492353"/>
                </a:cubicBezTo>
                <a:cubicBezTo>
                  <a:pt x="8559369" y="1473584"/>
                  <a:pt x="8571328" y="1456990"/>
                  <a:pt x="8579224" y="1438565"/>
                </a:cubicBezTo>
                <a:cubicBezTo>
                  <a:pt x="8584808" y="1425537"/>
                  <a:pt x="8587087" y="1411252"/>
                  <a:pt x="8592671" y="1398224"/>
                </a:cubicBezTo>
                <a:cubicBezTo>
                  <a:pt x="8600567" y="1379799"/>
                  <a:pt x="8611669" y="1362861"/>
                  <a:pt x="8619565" y="1344436"/>
                </a:cubicBezTo>
                <a:cubicBezTo>
                  <a:pt x="8635071" y="1308255"/>
                  <a:pt x="8638566" y="1276323"/>
                  <a:pt x="8646459" y="1236859"/>
                </a:cubicBezTo>
                <a:cubicBezTo>
                  <a:pt x="8641977" y="923094"/>
                  <a:pt x="8641490" y="609247"/>
                  <a:pt x="8633012" y="295565"/>
                </a:cubicBezTo>
                <a:cubicBezTo>
                  <a:pt x="8631876" y="253522"/>
                  <a:pt x="8580030" y="148453"/>
                  <a:pt x="8565777" y="134200"/>
                </a:cubicBezTo>
                <a:cubicBezTo>
                  <a:pt x="8556812" y="125235"/>
                  <a:pt x="8546802" y="117206"/>
                  <a:pt x="8538882" y="107306"/>
                </a:cubicBezTo>
                <a:cubicBezTo>
                  <a:pt x="8528786" y="94686"/>
                  <a:pt x="8525693" y="75530"/>
                  <a:pt x="8511988" y="66965"/>
                </a:cubicBezTo>
                <a:cubicBezTo>
                  <a:pt x="8479874" y="46894"/>
                  <a:pt x="8402467" y="34303"/>
                  <a:pt x="8364071" y="26624"/>
                </a:cubicBezTo>
                <a:cubicBezTo>
                  <a:pt x="7602071" y="35589"/>
                  <a:pt x="6832465" y="-54251"/>
                  <a:pt x="6078071" y="53518"/>
                </a:cubicBezTo>
                <a:lnTo>
                  <a:pt x="5983941" y="66965"/>
                </a:lnTo>
                <a:cubicBezTo>
                  <a:pt x="5948120" y="71741"/>
                  <a:pt x="5912011" y="74471"/>
                  <a:pt x="5876365" y="80412"/>
                </a:cubicBezTo>
                <a:cubicBezTo>
                  <a:pt x="5858135" y="83450"/>
                  <a:pt x="5840110" y="88015"/>
                  <a:pt x="5822577" y="93859"/>
                </a:cubicBezTo>
                <a:cubicBezTo>
                  <a:pt x="5799677" y="101492"/>
                  <a:pt x="5779112" y="116558"/>
                  <a:pt x="5755341" y="120753"/>
                </a:cubicBezTo>
                <a:cubicBezTo>
                  <a:pt x="5702188" y="130133"/>
                  <a:pt x="5647765" y="129718"/>
                  <a:pt x="5593977" y="134200"/>
                </a:cubicBezTo>
                <a:cubicBezTo>
                  <a:pt x="5067392" y="344839"/>
                  <a:pt x="5582298" y="148307"/>
                  <a:pt x="4047565" y="174542"/>
                </a:cubicBezTo>
                <a:cubicBezTo>
                  <a:pt x="4015874" y="175084"/>
                  <a:pt x="3984812" y="183507"/>
                  <a:pt x="3953435" y="187989"/>
                </a:cubicBezTo>
                <a:cubicBezTo>
                  <a:pt x="3939988" y="192471"/>
                  <a:pt x="3926931" y="198361"/>
                  <a:pt x="3913094" y="201436"/>
                </a:cubicBezTo>
                <a:cubicBezTo>
                  <a:pt x="3819626" y="222207"/>
                  <a:pt x="3855173" y="205366"/>
                  <a:pt x="3778624" y="228330"/>
                </a:cubicBezTo>
                <a:cubicBezTo>
                  <a:pt x="3751470" y="236476"/>
                  <a:pt x="3725444" y="248348"/>
                  <a:pt x="3697941" y="255224"/>
                </a:cubicBezTo>
                <a:cubicBezTo>
                  <a:pt x="3680012" y="259706"/>
                  <a:pt x="3661923" y="263594"/>
                  <a:pt x="3644153" y="268671"/>
                </a:cubicBezTo>
                <a:cubicBezTo>
                  <a:pt x="3630524" y="272565"/>
                  <a:pt x="3617945" y="281031"/>
                  <a:pt x="3603812" y="282118"/>
                </a:cubicBezTo>
                <a:cubicBezTo>
                  <a:pt x="3423938" y="295954"/>
                  <a:pt x="3385701" y="295565"/>
                  <a:pt x="3267635" y="2955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012" y="1988840"/>
            <a:ext cx="8053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각 데이터 포인트를 하나의 군집으로 간주한다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군집이 두 개 이상이라면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가장 가까운 두 개의 군집을 찾아 하나의 군집으로 묶는다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5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8" grpId="0" animBg="1"/>
      <p:bldP spid="13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상향식 군집 계층화 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" name="자유형 2"/>
          <p:cNvSpPr/>
          <p:nvPr/>
        </p:nvSpPr>
        <p:spPr>
          <a:xfrm>
            <a:off x="1183341" y="2380129"/>
            <a:ext cx="6400800" cy="3402106"/>
          </a:xfrm>
          <a:custGeom>
            <a:avLst/>
            <a:gdLst>
              <a:gd name="connsiteX0" fmla="*/ 1963271 w 6400800"/>
              <a:gd name="connsiteY0" fmla="*/ 121024 h 3402106"/>
              <a:gd name="connsiteX1" fmla="*/ 645459 w 6400800"/>
              <a:gd name="connsiteY1" fmla="*/ 134471 h 3402106"/>
              <a:gd name="connsiteX2" fmla="*/ 551330 w 6400800"/>
              <a:gd name="connsiteY2" fmla="*/ 147918 h 3402106"/>
              <a:gd name="connsiteX3" fmla="*/ 470647 w 6400800"/>
              <a:gd name="connsiteY3" fmla="*/ 174812 h 3402106"/>
              <a:gd name="connsiteX4" fmla="*/ 430306 w 6400800"/>
              <a:gd name="connsiteY4" fmla="*/ 215153 h 3402106"/>
              <a:gd name="connsiteX5" fmla="*/ 389965 w 6400800"/>
              <a:gd name="connsiteY5" fmla="*/ 322730 h 3402106"/>
              <a:gd name="connsiteX6" fmla="*/ 363071 w 6400800"/>
              <a:gd name="connsiteY6" fmla="*/ 389965 h 3402106"/>
              <a:gd name="connsiteX7" fmla="*/ 309283 w 6400800"/>
              <a:gd name="connsiteY7" fmla="*/ 510989 h 3402106"/>
              <a:gd name="connsiteX8" fmla="*/ 255494 w 6400800"/>
              <a:gd name="connsiteY8" fmla="*/ 699247 h 3402106"/>
              <a:gd name="connsiteX9" fmla="*/ 228600 w 6400800"/>
              <a:gd name="connsiteY9" fmla="*/ 847165 h 3402106"/>
              <a:gd name="connsiteX10" fmla="*/ 201706 w 6400800"/>
              <a:gd name="connsiteY10" fmla="*/ 995083 h 3402106"/>
              <a:gd name="connsiteX11" fmla="*/ 174812 w 6400800"/>
              <a:gd name="connsiteY11" fmla="*/ 1156447 h 3402106"/>
              <a:gd name="connsiteX12" fmla="*/ 161365 w 6400800"/>
              <a:gd name="connsiteY12" fmla="*/ 1237130 h 3402106"/>
              <a:gd name="connsiteX13" fmla="*/ 134471 w 6400800"/>
              <a:gd name="connsiteY13" fmla="*/ 1317812 h 3402106"/>
              <a:gd name="connsiteX14" fmla="*/ 107577 w 6400800"/>
              <a:gd name="connsiteY14" fmla="*/ 1452283 h 3402106"/>
              <a:gd name="connsiteX15" fmla="*/ 94130 w 6400800"/>
              <a:gd name="connsiteY15" fmla="*/ 1506071 h 3402106"/>
              <a:gd name="connsiteX16" fmla="*/ 53788 w 6400800"/>
              <a:gd name="connsiteY16" fmla="*/ 1707777 h 3402106"/>
              <a:gd name="connsiteX17" fmla="*/ 26894 w 6400800"/>
              <a:gd name="connsiteY17" fmla="*/ 1882589 h 3402106"/>
              <a:gd name="connsiteX18" fmla="*/ 0 w 6400800"/>
              <a:gd name="connsiteY18" fmla="*/ 1976718 h 3402106"/>
              <a:gd name="connsiteX19" fmla="*/ 13447 w 6400800"/>
              <a:gd name="connsiteY19" fmla="*/ 2554942 h 3402106"/>
              <a:gd name="connsiteX20" fmla="*/ 26894 w 6400800"/>
              <a:gd name="connsiteY20" fmla="*/ 2622177 h 3402106"/>
              <a:gd name="connsiteX21" fmla="*/ 53788 w 6400800"/>
              <a:gd name="connsiteY21" fmla="*/ 2716306 h 3402106"/>
              <a:gd name="connsiteX22" fmla="*/ 67235 w 6400800"/>
              <a:gd name="connsiteY22" fmla="*/ 2770095 h 3402106"/>
              <a:gd name="connsiteX23" fmla="*/ 121024 w 6400800"/>
              <a:gd name="connsiteY23" fmla="*/ 2864224 h 3402106"/>
              <a:gd name="connsiteX24" fmla="*/ 174812 w 6400800"/>
              <a:gd name="connsiteY24" fmla="*/ 2971800 h 3402106"/>
              <a:gd name="connsiteX25" fmla="*/ 215153 w 6400800"/>
              <a:gd name="connsiteY25" fmla="*/ 2998695 h 3402106"/>
              <a:gd name="connsiteX26" fmla="*/ 282388 w 6400800"/>
              <a:gd name="connsiteY26" fmla="*/ 3052483 h 3402106"/>
              <a:gd name="connsiteX27" fmla="*/ 309283 w 6400800"/>
              <a:gd name="connsiteY27" fmla="*/ 3079377 h 3402106"/>
              <a:gd name="connsiteX28" fmla="*/ 363071 w 6400800"/>
              <a:gd name="connsiteY28" fmla="*/ 3092824 h 3402106"/>
              <a:gd name="connsiteX29" fmla="*/ 457200 w 6400800"/>
              <a:gd name="connsiteY29" fmla="*/ 3133165 h 3402106"/>
              <a:gd name="connsiteX30" fmla="*/ 605118 w 6400800"/>
              <a:gd name="connsiteY30" fmla="*/ 3173506 h 3402106"/>
              <a:gd name="connsiteX31" fmla="*/ 712694 w 6400800"/>
              <a:gd name="connsiteY31" fmla="*/ 3186953 h 3402106"/>
              <a:gd name="connsiteX32" fmla="*/ 793377 w 6400800"/>
              <a:gd name="connsiteY32" fmla="*/ 3200400 h 3402106"/>
              <a:gd name="connsiteX33" fmla="*/ 1035424 w 6400800"/>
              <a:gd name="connsiteY33" fmla="*/ 3240742 h 3402106"/>
              <a:gd name="connsiteX34" fmla="*/ 1990165 w 6400800"/>
              <a:gd name="connsiteY34" fmla="*/ 3240742 h 3402106"/>
              <a:gd name="connsiteX35" fmla="*/ 2030506 w 6400800"/>
              <a:gd name="connsiteY35" fmla="*/ 3227295 h 3402106"/>
              <a:gd name="connsiteX36" fmla="*/ 2097741 w 6400800"/>
              <a:gd name="connsiteY36" fmla="*/ 3213847 h 3402106"/>
              <a:gd name="connsiteX37" fmla="*/ 3065930 w 6400800"/>
              <a:gd name="connsiteY37" fmla="*/ 3227295 h 3402106"/>
              <a:gd name="connsiteX38" fmla="*/ 3200400 w 6400800"/>
              <a:gd name="connsiteY38" fmla="*/ 3254189 h 3402106"/>
              <a:gd name="connsiteX39" fmla="*/ 3334871 w 6400800"/>
              <a:gd name="connsiteY39" fmla="*/ 3281083 h 3402106"/>
              <a:gd name="connsiteX40" fmla="*/ 3590365 w 6400800"/>
              <a:gd name="connsiteY40" fmla="*/ 3321424 h 3402106"/>
              <a:gd name="connsiteX41" fmla="*/ 3859306 w 6400800"/>
              <a:gd name="connsiteY41" fmla="*/ 3375212 h 3402106"/>
              <a:gd name="connsiteX42" fmla="*/ 4477871 w 6400800"/>
              <a:gd name="connsiteY42" fmla="*/ 3402106 h 3402106"/>
              <a:gd name="connsiteX43" fmla="*/ 4827494 w 6400800"/>
              <a:gd name="connsiteY43" fmla="*/ 3375212 h 3402106"/>
              <a:gd name="connsiteX44" fmla="*/ 4908177 w 6400800"/>
              <a:gd name="connsiteY44" fmla="*/ 3321424 h 3402106"/>
              <a:gd name="connsiteX45" fmla="*/ 5056094 w 6400800"/>
              <a:gd name="connsiteY45" fmla="*/ 3160059 h 3402106"/>
              <a:gd name="connsiteX46" fmla="*/ 5150224 w 6400800"/>
              <a:gd name="connsiteY46" fmla="*/ 3039036 h 3402106"/>
              <a:gd name="connsiteX47" fmla="*/ 5486400 w 6400800"/>
              <a:gd name="connsiteY47" fmla="*/ 2635624 h 3402106"/>
              <a:gd name="connsiteX48" fmla="*/ 5809130 w 6400800"/>
              <a:gd name="connsiteY48" fmla="*/ 2259106 h 3402106"/>
              <a:gd name="connsiteX49" fmla="*/ 5943600 w 6400800"/>
              <a:gd name="connsiteY49" fmla="*/ 2138083 h 3402106"/>
              <a:gd name="connsiteX50" fmla="*/ 6172200 w 6400800"/>
              <a:gd name="connsiteY50" fmla="*/ 1788459 h 3402106"/>
              <a:gd name="connsiteX51" fmla="*/ 6212541 w 6400800"/>
              <a:gd name="connsiteY51" fmla="*/ 1721224 h 3402106"/>
              <a:gd name="connsiteX52" fmla="*/ 6279777 w 6400800"/>
              <a:gd name="connsiteY52" fmla="*/ 1559859 h 3402106"/>
              <a:gd name="connsiteX53" fmla="*/ 6387353 w 6400800"/>
              <a:gd name="connsiteY53" fmla="*/ 1062318 h 3402106"/>
              <a:gd name="connsiteX54" fmla="*/ 6400800 w 6400800"/>
              <a:gd name="connsiteY54" fmla="*/ 927847 h 3402106"/>
              <a:gd name="connsiteX55" fmla="*/ 6373906 w 6400800"/>
              <a:gd name="connsiteY55" fmla="*/ 712695 h 3402106"/>
              <a:gd name="connsiteX56" fmla="*/ 6333565 w 6400800"/>
              <a:gd name="connsiteY56" fmla="*/ 645459 h 3402106"/>
              <a:gd name="connsiteX57" fmla="*/ 6239435 w 6400800"/>
              <a:gd name="connsiteY57" fmla="*/ 524436 h 3402106"/>
              <a:gd name="connsiteX58" fmla="*/ 6158753 w 6400800"/>
              <a:gd name="connsiteY58" fmla="*/ 416859 h 3402106"/>
              <a:gd name="connsiteX59" fmla="*/ 6091518 w 6400800"/>
              <a:gd name="connsiteY59" fmla="*/ 363071 h 3402106"/>
              <a:gd name="connsiteX60" fmla="*/ 5916706 w 6400800"/>
              <a:gd name="connsiteY60" fmla="*/ 282389 h 3402106"/>
              <a:gd name="connsiteX61" fmla="*/ 5849471 w 6400800"/>
              <a:gd name="connsiteY61" fmla="*/ 268942 h 3402106"/>
              <a:gd name="connsiteX62" fmla="*/ 5674659 w 6400800"/>
              <a:gd name="connsiteY62" fmla="*/ 215153 h 3402106"/>
              <a:gd name="connsiteX63" fmla="*/ 5567083 w 6400800"/>
              <a:gd name="connsiteY63" fmla="*/ 201706 h 3402106"/>
              <a:gd name="connsiteX64" fmla="*/ 5459506 w 6400800"/>
              <a:gd name="connsiteY64" fmla="*/ 174812 h 3402106"/>
              <a:gd name="connsiteX65" fmla="*/ 5311588 w 6400800"/>
              <a:gd name="connsiteY65" fmla="*/ 147918 h 3402106"/>
              <a:gd name="connsiteX66" fmla="*/ 5082988 w 6400800"/>
              <a:gd name="connsiteY66" fmla="*/ 107577 h 3402106"/>
              <a:gd name="connsiteX67" fmla="*/ 4881283 w 6400800"/>
              <a:gd name="connsiteY67" fmla="*/ 67236 h 3402106"/>
              <a:gd name="connsiteX68" fmla="*/ 4464424 w 6400800"/>
              <a:gd name="connsiteY68" fmla="*/ 0 h 3402106"/>
              <a:gd name="connsiteX69" fmla="*/ 2971800 w 6400800"/>
              <a:gd name="connsiteY69" fmla="*/ 13447 h 3402106"/>
              <a:gd name="connsiteX70" fmla="*/ 2891118 w 6400800"/>
              <a:gd name="connsiteY70" fmla="*/ 40342 h 340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00800" h="3402106">
                <a:moveTo>
                  <a:pt x="1963271" y="121024"/>
                </a:moveTo>
                <a:lnTo>
                  <a:pt x="645459" y="134471"/>
                </a:lnTo>
                <a:cubicBezTo>
                  <a:pt x="613770" y="135075"/>
                  <a:pt x="582213" y="140791"/>
                  <a:pt x="551330" y="147918"/>
                </a:cubicBezTo>
                <a:cubicBezTo>
                  <a:pt x="523707" y="154293"/>
                  <a:pt x="470647" y="174812"/>
                  <a:pt x="470647" y="174812"/>
                </a:cubicBezTo>
                <a:cubicBezTo>
                  <a:pt x="457200" y="188259"/>
                  <a:pt x="440385" y="199027"/>
                  <a:pt x="430306" y="215153"/>
                </a:cubicBezTo>
                <a:cubicBezTo>
                  <a:pt x="414064" y="241141"/>
                  <a:pt x="401699" y="291439"/>
                  <a:pt x="389965" y="322730"/>
                </a:cubicBezTo>
                <a:cubicBezTo>
                  <a:pt x="381490" y="345331"/>
                  <a:pt x="372874" y="367907"/>
                  <a:pt x="363071" y="389965"/>
                </a:cubicBezTo>
                <a:cubicBezTo>
                  <a:pt x="342863" y="435433"/>
                  <a:pt x="322571" y="461158"/>
                  <a:pt x="309283" y="510989"/>
                </a:cubicBezTo>
                <a:cubicBezTo>
                  <a:pt x="256439" y="709150"/>
                  <a:pt x="312486" y="585263"/>
                  <a:pt x="255494" y="699247"/>
                </a:cubicBezTo>
                <a:cubicBezTo>
                  <a:pt x="222276" y="865342"/>
                  <a:pt x="263012" y="657902"/>
                  <a:pt x="228600" y="847165"/>
                </a:cubicBezTo>
                <a:cubicBezTo>
                  <a:pt x="207619" y="962559"/>
                  <a:pt x="221519" y="866298"/>
                  <a:pt x="201706" y="995083"/>
                </a:cubicBezTo>
                <a:cubicBezTo>
                  <a:pt x="163053" y="1246329"/>
                  <a:pt x="210320" y="961150"/>
                  <a:pt x="174812" y="1156447"/>
                </a:cubicBezTo>
                <a:cubicBezTo>
                  <a:pt x="169935" y="1183273"/>
                  <a:pt x="167978" y="1210679"/>
                  <a:pt x="161365" y="1237130"/>
                </a:cubicBezTo>
                <a:cubicBezTo>
                  <a:pt x="154489" y="1264632"/>
                  <a:pt x="141347" y="1290310"/>
                  <a:pt x="134471" y="1317812"/>
                </a:cubicBezTo>
                <a:cubicBezTo>
                  <a:pt x="123384" y="1362159"/>
                  <a:pt x="118664" y="1407936"/>
                  <a:pt x="107577" y="1452283"/>
                </a:cubicBezTo>
                <a:lnTo>
                  <a:pt x="94130" y="1506071"/>
                </a:lnTo>
                <a:cubicBezTo>
                  <a:pt x="66175" y="1757665"/>
                  <a:pt x="101465" y="1517074"/>
                  <a:pt x="53788" y="1707777"/>
                </a:cubicBezTo>
                <a:cubicBezTo>
                  <a:pt x="39009" y="1766890"/>
                  <a:pt x="39688" y="1822885"/>
                  <a:pt x="26894" y="1882589"/>
                </a:cubicBezTo>
                <a:cubicBezTo>
                  <a:pt x="20057" y="1914497"/>
                  <a:pt x="8965" y="1945342"/>
                  <a:pt x="0" y="1976718"/>
                </a:cubicBezTo>
                <a:cubicBezTo>
                  <a:pt x="4482" y="2169459"/>
                  <a:pt x="5421" y="2362316"/>
                  <a:pt x="13447" y="2554942"/>
                </a:cubicBezTo>
                <a:cubicBezTo>
                  <a:pt x="14398" y="2577778"/>
                  <a:pt x="21936" y="2599866"/>
                  <a:pt x="26894" y="2622177"/>
                </a:cubicBezTo>
                <a:cubicBezTo>
                  <a:pt x="47914" y="2716766"/>
                  <a:pt x="31325" y="2637686"/>
                  <a:pt x="53788" y="2716306"/>
                </a:cubicBezTo>
                <a:cubicBezTo>
                  <a:pt x="58865" y="2734076"/>
                  <a:pt x="60746" y="2752790"/>
                  <a:pt x="67235" y="2770095"/>
                </a:cubicBezTo>
                <a:cubicBezTo>
                  <a:pt x="102596" y="2864390"/>
                  <a:pt x="82012" y="2786201"/>
                  <a:pt x="121024" y="2864224"/>
                </a:cubicBezTo>
                <a:cubicBezTo>
                  <a:pt x="153291" y="2928758"/>
                  <a:pt x="107716" y="2893520"/>
                  <a:pt x="174812" y="2971800"/>
                </a:cubicBezTo>
                <a:cubicBezTo>
                  <a:pt x="185330" y="2984071"/>
                  <a:pt x="202224" y="2988998"/>
                  <a:pt x="215153" y="2998695"/>
                </a:cubicBezTo>
                <a:cubicBezTo>
                  <a:pt x="238114" y="3015916"/>
                  <a:pt x="260597" y="3033805"/>
                  <a:pt x="282388" y="3052483"/>
                </a:cubicBezTo>
                <a:cubicBezTo>
                  <a:pt x="292014" y="3060734"/>
                  <a:pt x="297943" y="3073707"/>
                  <a:pt x="309283" y="3079377"/>
                </a:cubicBezTo>
                <a:cubicBezTo>
                  <a:pt x="325813" y="3087642"/>
                  <a:pt x="345142" y="3088342"/>
                  <a:pt x="363071" y="3092824"/>
                </a:cubicBezTo>
                <a:cubicBezTo>
                  <a:pt x="424484" y="3133766"/>
                  <a:pt x="381221" y="3111457"/>
                  <a:pt x="457200" y="3133165"/>
                </a:cubicBezTo>
                <a:cubicBezTo>
                  <a:pt x="539560" y="3156697"/>
                  <a:pt x="465657" y="3147357"/>
                  <a:pt x="605118" y="3173506"/>
                </a:cubicBezTo>
                <a:cubicBezTo>
                  <a:pt x="640637" y="3180166"/>
                  <a:pt x="676919" y="3181842"/>
                  <a:pt x="712694" y="3186953"/>
                </a:cubicBezTo>
                <a:cubicBezTo>
                  <a:pt x="739685" y="3190809"/>
                  <a:pt x="766483" y="3195918"/>
                  <a:pt x="793377" y="3200400"/>
                </a:cubicBezTo>
                <a:cubicBezTo>
                  <a:pt x="925264" y="3244364"/>
                  <a:pt x="845808" y="3224941"/>
                  <a:pt x="1035424" y="3240742"/>
                </a:cubicBezTo>
                <a:cubicBezTo>
                  <a:pt x="1363347" y="3350050"/>
                  <a:pt x="1096174" y="3265925"/>
                  <a:pt x="1990165" y="3240742"/>
                </a:cubicBezTo>
                <a:cubicBezTo>
                  <a:pt x="2004334" y="3240343"/>
                  <a:pt x="2016755" y="3230733"/>
                  <a:pt x="2030506" y="3227295"/>
                </a:cubicBezTo>
                <a:cubicBezTo>
                  <a:pt x="2052679" y="3221752"/>
                  <a:pt x="2075329" y="3218330"/>
                  <a:pt x="2097741" y="3213847"/>
                </a:cubicBezTo>
                <a:cubicBezTo>
                  <a:pt x="2420471" y="3218330"/>
                  <a:pt x="2743385" y="3215494"/>
                  <a:pt x="3065930" y="3227295"/>
                </a:cubicBezTo>
                <a:cubicBezTo>
                  <a:pt x="3111610" y="3228966"/>
                  <a:pt x="3155577" y="3245224"/>
                  <a:pt x="3200400" y="3254189"/>
                </a:cubicBezTo>
                <a:cubicBezTo>
                  <a:pt x="3245224" y="3263154"/>
                  <a:pt x="3289782" y="3273568"/>
                  <a:pt x="3334871" y="3281083"/>
                </a:cubicBezTo>
                <a:cubicBezTo>
                  <a:pt x="3527499" y="3313188"/>
                  <a:pt x="3442253" y="3300265"/>
                  <a:pt x="3590365" y="3321424"/>
                </a:cubicBezTo>
                <a:cubicBezTo>
                  <a:pt x="3731184" y="3368364"/>
                  <a:pt x="3642983" y="3344309"/>
                  <a:pt x="3859306" y="3375212"/>
                </a:cubicBezTo>
                <a:cubicBezTo>
                  <a:pt x="4126548" y="3413389"/>
                  <a:pt x="3921744" y="3387846"/>
                  <a:pt x="4477871" y="3402106"/>
                </a:cubicBezTo>
                <a:cubicBezTo>
                  <a:pt x="4594412" y="3393141"/>
                  <a:pt x="4712611" y="3396753"/>
                  <a:pt x="4827494" y="3375212"/>
                </a:cubicBezTo>
                <a:cubicBezTo>
                  <a:pt x="4859263" y="3369255"/>
                  <a:pt x="4883160" y="3341892"/>
                  <a:pt x="4908177" y="3321424"/>
                </a:cubicBezTo>
                <a:cubicBezTo>
                  <a:pt x="4950057" y="3287159"/>
                  <a:pt x="5025945" y="3197166"/>
                  <a:pt x="5056094" y="3160059"/>
                </a:cubicBezTo>
                <a:cubicBezTo>
                  <a:pt x="5088322" y="3120394"/>
                  <a:pt x="5117304" y="3078128"/>
                  <a:pt x="5150224" y="3039036"/>
                </a:cubicBezTo>
                <a:cubicBezTo>
                  <a:pt x="5468325" y="2661292"/>
                  <a:pt x="5004594" y="3252334"/>
                  <a:pt x="5486400" y="2635624"/>
                </a:cubicBezTo>
                <a:cubicBezTo>
                  <a:pt x="5660359" y="2412956"/>
                  <a:pt x="5570282" y="2497954"/>
                  <a:pt x="5809130" y="2259106"/>
                </a:cubicBezTo>
                <a:cubicBezTo>
                  <a:pt x="5851771" y="2216465"/>
                  <a:pt x="5906766" y="2185830"/>
                  <a:pt x="5943600" y="2138083"/>
                </a:cubicBezTo>
                <a:cubicBezTo>
                  <a:pt x="6028649" y="2027834"/>
                  <a:pt x="6100561" y="1907858"/>
                  <a:pt x="6172200" y="1788459"/>
                </a:cubicBezTo>
                <a:cubicBezTo>
                  <a:pt x="6185647" y="1766047"/>
                  <a:pt x="6201412" y="1744873"/>
                  <a:pt x="6212541" y="1721224"/>
                </a:cubicBezTo>
                <a:cubicBezTo>
                  <a:pt x="6237353" y="1668500"/>
                  <a:pt x="6263172" y="1615714"/>
                  <a:pt x="6279777" y="1559859"/>
                </a:cubicBezTo>
                <a:cubicBezTo>
                  <a:pt x="6321752" y="1418672"/>
                  <a:pt x="6365851" y="1219999"/>
                  <a:pt x="6387353" y="1062318"/>
                </a:cubicBezTo>
                <a:cubicBezTo>
                  <a:pt x="6393439" y="1017684"/>
                  <a:pt x="6396318" y="972671"/>
                  <a:pt x="6400800" y="927847"/>
                </a:cubicBezTo>
                <a:cubicBezTo>
                  <a:pt x="6391835" y="856130"/>
                  <a:pt x="6390646" y="783005"/>
                  <a:pt x="6373906" y="712695"/>
                </a:cubicBezTo>
                <a:cubicBezTo>
                  <a:pt x="6367852" y="687269"/>
                  <a:pt x="6348757" y="666727"/>
                  <a:pt x="6333565" y="645459"/>
                </a:cubicBezTo>
                <a:cubicBezTo>
                  <a:pt x="6303860" y="603872"/>
                  <a:pt x="6270595" y="564944"/>
                  <a:pt x="6239435" y="524436"/>
                </a:cubicBezTo>
                <a:cubicBezTo>
                  <a:pt x="6239433" y="524434"/>
                  <a:pt x="6158756" y="416861"/>
                  <a:pt x="6158753" y="416859"/>
                </a:cubicBezTo>
                <a:cubicBezTo>
                  <a:pt x="6136341" y="398930"/>
                  <a:pt x="6115961" y="378113"/>
                  <a:pt x="6091518" y="363071"/>
                </a:cubicBezTo>
                <a:cubicBezTo>
                  <a:pt x="6064621" y="346519"/>
                  <a:pt x="5959591" y="295255"/>
                  <a:pt x="5916706" y="282389"/>
                </a:cubicBezTo>
                <a:cubicBezTo>
                  <a:pt x="5894814" y="275822"/>
                  <a:pt x="5871883" y="273424"/>
                  <a:pt x="5849471" y="268942"/>
                </a:cubicBezTo>
                <a:cubicBezTo>
                  <a:pt x="5773076" y="238383"/>
                  <a:pt x="5767127" y="232491"/>
                  <a:pt x="5674659" y="215153"/>
                </a:cubicBezTo>
                <a:cubicBezTo>
                  <a:pt x="5639140" y="208493"/>
                  <a:pt x="5602602" y="208366"/>
                  <a:pt x="5567083" y="201706"/>
                </a:cubicBezTo>
                <a:cubicBezTo>
                  <a:pt x="5530753" y="194894"/>
                  <a:pt x="5495676" y="182427"/>
                  <a:pt x="5459506" y="174812"/>
                </a:cubicBezTo>
                <a:cubicBezTo>
                  <a:pt x="5410467" y="164488"/>
                  <a:pt x="5360627" y="158242"/>
                  <a:pt x="5311588" y="147918"/>
                </a:cubicBezTo>
                <a:cubicBezTo>
                  <a:pt x="5106284" y="104696"/>
                  <a:pt x="5304825" y="132225"/>
                  <a:pt x="5082988" y="107577"/>
                </a:cubicBezTo>
                <a:cubicBezTo>
                  <a:pt x="4770430" y="29437"/>
                  <a:pt x="5161407" y="123261"/>
                  <a:pt x="4881283" y="67236"/>
                </a:cubicBezTo>
                <a:cubicBezTo>
                  <a:pt x="4528180" y="-3385"/>
                  <a:pt x="4759829" y="22723"/>
                  <a:pt x="4464424" y="0"/>
                </a:cubicBezTo>
                <a:lnTo>
                  <a:pt x="2971800" y="13447"/>
                </a:lnTo>
                <a:cubicBezTo>
                  <a:pt x="2912009" y="14478"/>
                  <a:pt x="2916938" y="14522"/>
                  <a:pt x="2891118" y="403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694329" y="3200400"/>
            <a:ext cx="2232212" cy="1653988"/>
          </a:xfrm>
          <a:custGeom>
            <a:avLst/>
            <a:gdLst>
              <a:gd name="connsiteX0" fmla="*/ 887506 w 2232212"/>
              <a:gd name="connsiteY0" fmla="*/ 0 h 1653988"/>
              <a:gd name="connsiteX1" fmla="*/ 403412 w 2232212"/>
              <a:gd name="connsiteY1" fmla="*/ 188259 h 1653988"/>
              <a:gd name="connsiteX2" fmla="*/ 336177 w 2232212"/>
              <a:gd name="connsiteY2" fmla="*/ 228600 h 1653988"/>
              <a:gd name="connsiteX3" fmla="*/ 295836 w 2232212"/>
              <a:gd name="connsiteY3" fmla="*/ 268941 h 1653988"/>
              <a:gd name="connsiteX4" fmla="*/ 201706 w 2232212"/>
              <a:gd name="connsiteY4" fmla="*/ 349624 h 1653988"/>
              <a:gd name="connsiteX5" fmla="*/ 134471 w 2232212"/>
              <a:gd name="connsiteY5" fmla="*/ 416859 h 1653988"/>
              <a:gd name="connsiteX6" fmla="*/ 80683 w 2232212"/>
              <a:gd name="connsiteY6" fmla="*/ 497541 h 1653988"/>
              <a:gd name="connsiteX7" fmla="*/ 67236 w 2232212"/>
              <a:gd name="connsiteY7" fmla="*/ 551329 h 1653988"/>
              <a:gd name="connsiteX8" fmla="*/ 40342 w 2232212"/>
              <a:gd name="connsiteY8" fmla="*/ 591671 h 1653988"/>
              <a:gd name="connsiteX9" fmla="*/ 0 w 2232212"/>
              <a:gd name="connsiteY9" fmla="*/ 739588 h 1653988"/>
              <a:gd name="connsiteX10" fmla="*/ 26895 w 2232212"/>
              <a:gd name="connsiteY10" fmla="*/ 1102659 h 1653988"/>
              <a:gd name="connsiteX11" fmla="*/ 40342 w 2232212"/>
              <a:gd name="connsiteY11" fmla="*/ 1143000 h 1653988"/>
              <a:gd name="connsiteX12" fmla="*/ 107577 w 2232212"/>
              <a:gd name="connsiteY12" fmla="*/ 1250576 h 1653988"/>
              <a:gd name="connsiteX13" fmla="*/ 161365 w 2232212"/>
              <a:gd name="connsiteY13" fmla="*/ 1344706 h 1653988"/>
              <a:gd name="connsiteX14" fmla="*/ 282389 w 2232212"/>
              <a:gd name="connsiteY14" fmla="*/ 1438835 h 1653988"/>
              <a:gd name="connsiteX15" fmla="*/ 336177 w 2232212"/>
              <a:gd name="connsiteY15" fmla="*/ 1465729 h 1653988"/>
              <a:gd name="connsiteX16" fmla="*/ 457200 w 2232212"/>
              <a:gd name="connsiteY16" fmla="*/ 1519518 h 1653988"/>
              <a:gd name="connsiteX17" fmla="*/ 497542 w 2232212"/>
              <a:gd name="connsiteY17" fmla="*/ 1546412 h 1653988"/>
              <a:gd name="connsiteX18" fmla="*/ 618565 w 2232212"/>
              <a:gd name="connsiteY18" fmla="*/ 1573306 h 1653988"/>
              <a:gd name="connsiteX19" fmla="*/ 793377 w 2232212"/>
              <a:gd name="connsiteY19" fmla="*/ 1613647 h 1653988"/>
              <a:gd name="connsiteX20" fmla="*/ 900953 w 2232212"/>
              <a:gd name="connsiteY20" fmla="*/ 1640541 h 1653988"/>
              <a:gd name="connsiteX21" fmla="*/ 954742 w 2232212"/>
              <a:gd name="connsiteY21" fmla="*/ 1653988 h 1653988"/>
              <a:gd name="connsiteX22" fmla="*/ 1344706 w 2232212"/>
              <a:gd name="connsiteY22" fmla="*/ 1627094 h 1653988"/>
              <a:gd name="connsiteX23" fmla="*/ 1438836 w 2232212"/>
              <a:gd name="connsiteY23" fmla="*/ 1586753 h 1653988"/>
              <a:gd name="connsiteX24" fmla="*/ 1492624 w 2232212"/>
              <a:gd name="connsiteY24" fmla="*/ 1573306 h 1653988"/>
              <a:gd name="connsiteX25" fmla="*/ 1546412 w 2232212"/>
              <a:gd name="connsiteY25" fmla="*/ 1546412 h 1653988"/>
              <a:gd name="connsiteX26" fmla="*/ 1600200 w 2232212"/>
              <a:gd name="connsiteY26" fmla="*/ 1532965 h 1653988"/>
              <a:gd name="connsiteX27" fmla="*/ 1721224 w 2232212"/>
              <a:gd name="connsiteY27" fmla="*/ 1479176 h 1653988"/>
              <a:gd name="connsiteX28" fmla="*/ 1775012 w 2232212"/>
              <a:gd name="connsiteY28" fmla="*/ 1438835 h 1653988"/>
              <a:gd name="connsiteX29" fmla="*/ 1842247 w 2232212"/>
              <a:gd name="connsiteY29" fmla="*/ 1398494 h 1653988"/>
              <a:gd name="connsiteX30" fmla="*/ 1896036 w 2232212"/>
              <a:gd name="connsiteY30" fmla="*/ 1358153 h 1653988"/>
              <a:gd name="connsiteX31" fmla="*/ 1963271 w 2232212"/>
              <a:gd name="connsiteY31" fmla="*/ 1317812 h 1653988"/>
              <a:gd name="connsiteX32" fmla="*/ 2111189 w 2232212"/>
              <a:gd name="connsiteY32" fmla="*/ 1143000 h 1653988"/>
              <a:gd name="connsiteX33" fmla="*/ 2178424 w 2232212"/>
              <a:gd name="connsiteY33" fmla="*/ 1035424 h 1653988"/>
              <a:gd name="connsiteX34" fmla="*/ 2205318 w 2232212"/>
              <a:gd name="connsiteY34" fmla="*/ 941294 h 1653988"/>
              <a:gd name="connsiteX35" fmla="*/ 2232212 w 2232212"/>
              <a:gd name="connsiteY35" fmla="*/ 860612 h 1653988"/>
              <a:gd name="connsiteX36" fmla="*/ 2218765 w 2232212"/>
              <a:gd name="connsiteY36" fmla="*/ 632012 h 1653988"/>
              <a:gd name="connsiteX37" fmla="*/ 2138083 w 2232212"/>
              <a:gd name="connsiteY37" fmla="*/ 497541 h 1653988"/>
              <a:gd name="connsiteX38" fmla="*/ 2084295 w 2232212"/>
              <a:gd name="connsiteY38" fmla="*/ 416859 h 1653988"/>
              <a:gd name="connsiteX39" fmla="*/ 2003612 w 2232212"/>
              <a:gd name="connsiteY39" fmla="*/ 322729 h 1653988"/>
              <a:gd name="connsiteX40" fmla="*/ 1828800 w 2232212"/>
              <a:gd name="connsiteY40" fmla="*/ 255494 h 1653988"/>
              <a:gd name="connsiteX41" fmla="*/ 1775012 w 2232212"/>
              <a:gd name="connsiteY41" fmla="*/ 242047 h 1653988"/>
              <a:gd name="connsiteX42" fmla="*/ 1734671 w 2232212"/>
              <a:gd name="connsiteY42" fmla="*/ 228600 h 1653988"/>
              <a:gd name="connsiteX43" fmla="*/ 1694330 w 2232212"/>
              <a:gd name="connsiteY43" fmla="*/ 228600 h 16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32212" h="1653988">
                <a:moveTo>
                  <a:pt x="887506" y="0"/>
                </a:moveTo>
                <a:cubicBezTo>
                  <a:pt x="887088" y="157"/>
                  <a:pt x="535507" y="114873"/>
                  <a:pt x="403412" y="188259"/>
                </a:cubicBezTo>
                <a:cubicBezTo>
                  <a:pt x="380565" y="200952"/>
                  <a:pt x="357086" y="212918"/>
                  <a:pt x="336177" y="228600"/>
                </a:cubicBezTo>
                <a:cubicBezTo>
                  <a:pt x="320963" y="240010"/>
                  <a:pt x="310445" y="256767"/>
                  <a:pt x="295836" y="268941"/>
                </a:cubicBezTo>
                <a:cubicBezTo>
                  <a:pt x="172958" y="371339"/>
                  <a:pt x="363318" y="188012"/>
                  <a:pt x="201706" y="349624"/>
                </a:cubicBezTo>
                <a:lnTo>
                  <a:pt x="134471" y="416859"/>
                </a:lnTo>
                <a:cubicBezTo>
                  <a:pt x="92487" y="542811"/>
                  <a:pt x="161265" y="356522"/>
                  <a:pt x="80683" y="497541"/>
                </a:cubicBezTo>
                <a:cubicBezTo>
                  <a:pt x="71514" y="513587"/>
                  <a:pt x="74516" y="534342"/>
                  <a:pt x="67236" y="551329"/>
                </a:cubicBezTo>
                <a:cubicBezTo>
                  <a:pt x="60870" y="566184"/>
                  <a:pt x="46906" y="576902"/>
                  <a:pt x="40342" y="591671"/>
                </a:cubicBezTo>
                <a:cubicBezTo>
                  <a:pt x="15524" y="647510"/>
                  <a:pt x="11505" y="682064"/>
                  <a:pt x="0" y="739588"/>
                </a:cubicBezTo>
                <a:cubicBezTo>
                  <a:pt x="6614" y="885105"/>
                  <a:pt x="-4091" y="978718"/>
                  <a:pt x="26895" y="1102659"/>
                </a:cubicBezTo>
                <a:cubicBezTo>
                  <a:pt x="30333" y="1116410"/>
                  <a:pt x="34003" y="1130322"/>
                  <a:pt x="40342" y="1143000"/>
                </a:cubicBezTo>
                <a:cubicBezTo>
                  <a:pt x="91068" y="1244452"/>
                  <a:pt x="64905" y="1175900"/>
                  <a:pt x="107577" y="1250576"/>
                </a:cubicBezTo>
                <a:cubicBezTo>
                  <a:pt x="131491" y="1292426"/>
                  <a:pt x="131581" y="1308965"/>
                  <a:pt x="161365" y="1344706"/>
                </a:cubicBezTo>
                <a:cubicBezTo>
                  <a:pt x="192987" y="1382653"/>
                  <a:pt x="239549" y="1417415"/>
                  <a:pt x="282389" y="1438835"/>
                </a:cubicBezTo>
                <a:cubicBezTo>
                  <a:pt x="300318" y="1447800"/>
                  <a:pt x="318654" y="1455994"/>
                  <a:pt x="336177" y="1465729"/>
                </a:cubicBezTo>
                <a:cubicBezTo>
                  <a:pt x="431346" y="1518601"/>
                  <a:pt x="369510" y="1497595"/>
                  <a:pt x="457200" y="1519518"/>
                </a:cubicBezTo>
                <a:cubicBezTo>
                  <a:pt x="470647" y="1528483"/>
                  <a:pt x="482687" y="1540046"/>
                  <a:pt x="497542" y="1546412"/>
                </a:cubicBezTo>
                <a:cubicBezTo>
                  <a:pt x="521685" y="1556759"/>
                  <a:pt x="597291" y="1566924"/>
                  <a:pt x="618565" y="1573306"/>
                </a:cubicBezTo>
                <a:cubicBezTo>
                  <a:pt x="776946" y="1620820"/>
                  <a:pt x="575624" y="1586428"/>
                  <a:pt x="793377" y="1613647"/>
                </a:cubicBezTo>
                <a:lnTo>
                  <a:pt x="900953" y="1640541"/>
                </a:lnTo>
                <a:lnTo>
                  <a:pt x="954742" y="1653988"/>
                </a:lnTo>
                <a:cubicBezTo>
                  <a:pt x="1084730" y="1645023"/>
                  <a:pt x="1214944" y="1638890"/>
                  <a:pt x="1344706" y="1627094"/>
                </a:cubicBezTo>
                <a:cubicBezTo>
                  <a:pt x="1426374" y="1619670"/>
                  <a:pt x="1372449" y="1615205"/>
                  <a:pt x="1438836" y="1586753"/>
                </a:cubicBezTo>
                <a:cubicBezTo>
                  <a:pt x="1455823" y="1579473"/>
                  <a:pt x="1475320" y="1579795"/>
                  <a:pt x="1492624" y="1573306"/>
                </a:cubicBezTo>
                <a:cubicBezTo>
                  <a:pt x="1511393" y="1566268"/>
                  <a:pt x="1527643" y="1553450"/>
                  <a:pt x="1546412" y="1546412"/>
                </a:cubicBezTo>
                <a:cubicBezTo>
                  <a:pt x="1563716" y="1539923"/>
                  <a:pt x="1582667" y="1538809"/>
                  <a:pt x="1600200" y="1532965"/>
                </a:cubicBezTo>
                <a:cubicBezTo>
                  <a:pt x="1627532" y="1523855"/>
                  <a:pt x="1694441" y="1495916"/>
                  <a:pt x="1721224" y="1479176"/>
                </a:cubicBezTo>
                <a:cubicBezTo>
                  <a:pt x="1740229" y="1467298"/>
                  <a:pt x="1756364" y="1451267"/>
                  <a:pt x="1775012" y="1438835"/>
                </a:cubicBezTo>
                <a:cubicBezTo>
                  <a:pt x="1796759" y="1424337"/>
                  <a:pt x="1820500" y="1412992"/>
                  <a:pt x="1842247" y="1398494"/>
                </a:cubicBezTo>
                <a:cubicBezTo>
                  <a:pt x="1860895" y="1386062"/>
                  <a:pt x="1877388" y="1370585"/>
                  <a:pt x="1896036" y="1358153"/>
                </a:cubicBezTo>
                <a:cubicBezTo>
                  <a:pt x="1917783" y="1343655"/>
                  <a:pt x="1943319" y="1334695"/>
                  <a:pt x="1963271" y="1317812"/>
                </a:cubicBezTo>
                <a:cubicBezTo>
                  <a:pt x="2092519" y="1208447"/>
                  <a:pt x="2043111" y="1245116"/>
                  <a:pt x="2111189" y="1143000"/>
                </a:cubicBezTo>
                <a:cubicBezTo>
                  <a:pt x="2157519" y="1073505"/>
                  <a:pt x="2146908" y="1108962"/>
                  <a:pt x="2178424" y="1035424"/>
                </a:cubicBezTo>
                <a:cubicBezTo>
                  <a:pt x="2193487" y="1000277"/>
                  <a:pt x="2193946" y="979201"/>
                  <a:pt x="2205318" y="941294"/>
                </a:cubicBezTo>
                <a:cubicBezTo>
                  <a:pt x="2213464" y="914141"/>
                  <a:pt x="2232212" y="860612"/>
                  <a:pt x="2232212" y="860612"/>
                </a:cubicBezTo>
                <a:cubicBezTo>
                  <a:pt x="2227730" y="784412"/>
                  <a:pt x="2229560" y="707577"/>
                  <a:pt x="2218765" y="632012"/>
                </a:cubicBezTo>
                <a:cubicBezTo>
                  <a:pt x="2215006" y="605700"/>
                  <a:pt x="2142377" y="503982"/>
                  <a:pt x="2138083" y="497541"/>
                </a:cubicBezTo>
                <a:lnTo>
                  <a:pt x="2084295" y="416859"/>
                </a:lnTo>
                <a:cubicBezTo>
                  <a:pt x="2056127" y="374608"/>
                  <a:pt x="2048757" y="357842"/>
                  <a:pt x="2003612" y="322729"/>
                </a:cubicBezTo>
                <a:cubicBezTo>
                  <a:pt x="1938006" y="271702"/>
                  <a:pt x="1914604" y="276945"/>
                  <a:pt x="1828800" y="255494"/>
                </a:cubicBezTo>
                <a:cubicBezTo>
                  <a:pt x="1810871" y="251012"/>
                  <a:pt x="1792545" y="247891"/>
                  <a:pt x="1775012" y="242047"/>
                </a:cubicBezTo>
                <a:cubicBezTo>
                  <a:pt x="1761565" y="237565"/>
                  <a:pt x="1748653" y="230930"/>
                  <a:pt x="1734671" y="228600"/>
                </a:cubicBezTo>
                <a:cubicBezTo>
                  <a:pt x="1721407" y="226389"/>
                  <a:pt x="1707777" y="228600"/>
                  <a:pt x="1694330" y="228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4424082" y="3254188"/>
            <a:ext cx="2245677" cy="1734671"/>
          </a:xfrm>
          <a:custGeom>
            <a:avLst/>
            <a:gdLst>
              <a:gd name="connsiteX0" fmla="*/ 416859 w 2245677"/>
              <a:gd name="connsiteY0" fmla="*/ 67236 h 1734671"/>
              <a:gd name="connsiteX1" fmla="*/ 201706 w 2245677"/>
              <a:gd name="connsiteY1" fmla="*/ 282388 h 1734671"/>
              <a:gd name="connsiteX2" fmla="*/ 174812 w 2245677"/>
              <a:gd name="connsiteY2" fmla="*/ 322730 h 1734671"/>
              <a:gd name="connsiteX3" fmla="*/ 121024 w 2245677"/>
              <a:gd name="connsiteY3" fmla="*/ 443753 h 1734671"/>
              <a:gd name="connsiteX4" fmla="*/ 67236 w 2245677"/>
              <a:gd name="connsiteY4" fmla="*/ 551330 h 1734671"/>
              <a:gd name="connsiteX5" fmla="*/ 40342 w 2245677"/>
              <a:gd name="connsiteY5" fmla="*/ 712694 h 1734671"/>
              <a:gd name="connsiteX6" fmla="*/ 0 w 2245677"/>
              <a:gd name="connsiteY6" fmla="*/ 927847 h 1734671"/>
              <a:gd name="connsiteX7" fmla="*/ 13447 w 2245677"/>
              <a:gd name="connsiteY7" fmla="*/ 1223683 h 1734671"/>
              <a:gd name="connsiteX8" fmla="*/ 40342 w 2245677"/>
              <a:gd name="connsiteY8" fmla="*/ 1304365 h 1734671"/>
              <a:gd name="connsiteX9" fmla="*/ 94130 w 2245677"/>
              <a:gd name="connsiteY9" fmla="*/ 1411941 h 1734671"/>
              <a:gd name="connsiteX10" fmla="*/ 201706 w 2245677"/>
              <a:gd name="connsiteY10" fmla="*/ 1546412 h 1734671"/>
              <a:gd name="connsiteX11" fmla="*/ 242047 w 2245677"/>
              <a:gd name="connsiteY11" fmla="*/ 1600200 h 1734671"/>
              <a:gd name="connsiteX12" fmla="*/ 295836 w 2245677"/>
              <a:gd name="connsiteY12" fmla="*/ 1627094 h 1734671"/>
              <a:gd name="connsiteX13" fmla="*/ 349624 w 2245677"/>
              <a:gd name="connsiteY13" fmla="*/ 1667436 h 1734671"/>
              <a:gd name="connsiteX14" fmla="*/ 443753 w 2245677"/>
              <a:gd name="connsiteY14" fmla="*/ 1694330 h 1734671"/>
              <a:gd name="connsiteX15" fmla="*/ 510989 w 2245677"/>
              <a:gd name="connsiteY15" fmla="*/ 1707777 h 1734671"/>
              <a:gd name="connsiteX16" fmla="*/ 605118 w 2245677"/>
              <a:gd name="connsiteY16" fmla="*/ 1734671 h 1734671"/>
              <a:gd name="connsiteX17" fmla="*/ 1116106 w 2245677"/>
              <a:gd name="connsiteY17" fmla="*/ 1707777 h 1734671"/>
              <a:gd name="connsiteX18" fmla="*/ 1156447 w 2245677"/>
              <a:gd name="connsiteY18" fmla="*/ 1694330 h 1734671"/>
              <a:gd name="connsiteX19" fmla="*/ 1210236 w 2245677"/>
              <a:gd name="connsiteY19" fmla="*/ 1680883 h 1734671"/>
              <a:gd name="connsiteX20" fmla="*/ 1317812 w 2245677"/>
              <a:gd name="connsiteY20" fmla="*/ 1653988 h 1734671"/>
              <a:gd name="connsiteX21" fmla="*/ 1371600 w 2245677"/>
              <a:gd name="connsiteY21" fmla="*/ 1640541 h 1734671"/>
              <a:gd name="connsiteX22" fmla="*/ 1506071 w 2245677"/>
              <a:gd name="connsiteY22" fmla="*/ 1586753 h 1734671"/>
              <a:gd name="connsiteX23" fmla="*/ 1559859 w 2245677"/>
              <a:gd name="connsiteY23" fmla="*/ 1559859 h 1734671"/>
              <a:gd name="connsiteX24" fmla="*/ 1613647 w 2245677"/>
              <a:gd name="connsiteY24" fmla="*/ 1546412 h 1734671"/>
              <a:gd name="connsiteX25" fmla="*/ 1667436 w 2245677"/>
              <a:gd name="connsiteY25" fmla="*/ 1519518 h 1734671"/>
              <a:gd name="connsiteX26" fmla="*/ 1761565 w 2245677"/>
              <a:gd name="connsiteY26" fmla="*/ 1479177 h 1734671"/>
              <a:gd name="connsiteX27" fmla="*/ 1828800 w 2245677"/>
              <a:gd name="connsiteY27" fmla="*/ 1438836 h 1734671"/>
              <a:gd name="connsiteX28" fmla="*/ 1855694 w 2245677"/>
              <a:gd name="connsiteY28" fmla="*/ 1411941 h 1734671"/>
              <a:gd name="connsiteX29" fmla="*/ 1909483 w 2245677"/>
              <a:gd name="connsiteY29" fmla="*/ 1385047 h 1734671"/>
              <a:gd name="connsiteX30" fmla="*/ 2030506 w 2245677"/>
              <a:gd name="connsiteY30" fmla="*/ 1250577 h 1734671"/>
              <a:gd name="connsiteX31" fmla="*/ 2124636 w 2245677"/>
              <a:gd name="connsiteY31" fmla="*/ 1102659 h 1734671"/>
              <a:gd name="connsiteX32" fmla="*/ 2151530 w 2245677"/>
              <a:gd name="connsiteY32" fmla="*/ 1062318 h 1734671"/>
              <a:gd name="connsiteX33" fmla="*/ 2218765 w 2245677"/>
              <a:gd name="connsiteY33" fmla="*/ 941294 h 1734671"/>
              <a:gd name="connsiteX34" fmla="*/ 2232212 w 2245677"/>
              <a:gd name="connsiteY34" fmla="*/ 820271 h 1734671"/>
              <a:gd name="connsiteX35" fmla="*/ 2245659 w 2245677"/>
              <a:gd name="connsiteY35" fmla="*/ 766483 h 1734671"/>
              <a:gd name="connsiteX36" fmla="*/ 2218765 w 2245677"/>
              <a:gd name="connsiteY36" fmla="*/ 349624 h 1734671"/>
              <a:gd name="connsiteX37" fmla="*/ 2164977 w 2245677"/>
              <a:gd name="connsiteY37" fmla="*/ 242047 h 1734671"/>
              <a:gd name="connsiteX38" fmla="*/ 2138083 w 2245677"/>
              <a:gd name="connsiteY38" fmla="*/ 188259 h 1734671"/>
              <a:gd name="connsiteX39" fmla="*/ 1990165 w 2245677"/>
              <a:gd name="connsiteY39" fmla="*/ 67236 h 1734671"/>
              <a:gd name="connsiteX40" fmla="*/ 1949824 w 2245677"/>
              <a:gd name="connsiteY40" fmla="*/ 53788 h 1734671"/>
              <a:gd name="connsiteX41" fmla="*/ 1896036 w 2245677"/>
              <a:gd name="connsiteY41" fmla="*/ 26894 h 1734671"/>
              <a:gd name="connsiteX42" fmla="*/ 1815353 w 2245677"/>
              <a:gd name="connsiteY42" fmla="*/ 13447 h 1734671"/>
              <a:gd name="connsiteX43" fmla="*/ 1748118 w 2245677"/>
              <a:gd name="connsiteY43" fmla="*/ 0 h 1734671"/>
              <a:gd name="connsiteX44" fmla="*/ 1438836 w 2245677"/>
              <a:gd name="connsiteY44" fmla="*/ 13447 h 1734671"/>
              <a:gd name="connsiteX45" fmla="*/ 1371600 w 2245677"/>
              <a:gd name="connsiteY45" fmla="*/ 26894 h 1734671"/>
              <a:gd name="connsiteX46" fmla="*/ 1304365 w 2245677"/>
              <a:gd name="connsiteY46" fmla="*/ 4034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45677" h="1734671">
                <a:moveTo>
                  <a:pt x="416859" y="67236"/>
                </a:moveTo>
                <a:cubicBezTo>
                  <a:pt x="345141" y="138953"/>
                  <a:pt x="271460" y="208759"/>
                  <a:pt x="201706" y="282388"/>
                </a:cubicBezTo>
                <a:cubicBezTo>
                  <a:pt x="190591" y="294121"/>
                  <a:pt x="182830" y="308698"/>
                  <a:pt x="174812" y="322730"/>
                </a:cubicBezTo>
                <a:cubicBezTo>
                  <a:pt x="136922" y="389038"/>
                  <a:pt x="155605" y="368828"/>
                  <a:pt x="121024" y="443753"/>
                </a:cubicBezTo>
                <a:cubicBezTo>
                  <a:pt x="104223" y="480154"/>
                  <a:pt x="76960" y="512436"/>
                  <a:pt x="67236" y="551330"/>
                </a:cubicBezTo>
                <a:cubicBezTo>
                  <a:pt x="28924" y="704578"/>
                  <a:pt x="87564" y="460850"/>
                  <a:pt x="40342" y="712694"/>
                </a:cubicBezTo>
                <a:cubicBezTo>
                  <a:pt x="-13147" y="997964"/>
                  <a:pt x="35463" y="644143"/>
                  <a:pt x="0" y="927847"/>
                </a:cubicBezTo>
                <a:cubicBezTo>
                  <a:pt x="4482" y="1026459"/>
                  <a:pt x="2931" y="1125531"/>
                  <a:pt x="13447" y="1223683"/>
                </a:cubicBezTo>
                <a:cubicBezTo>
                  <a:pt x="16467" y="1251871"/>
                  <a:pt x="29813" y="1278044"/>
                  <a:pt x="40342" y="1304365"/>
                </a:cubicBezTo>
                <a:cubicBezTo>
                  <a:pt x="73238" y="1386605"/>
                  <a:pt x="53847" y="1351516"/>
                  <a:pt x="94130" y="1411941"/>
                </a:cubicBezTo>
                <a:cubicBezTo>
                  <a:pt x="128262" y="1514341"/>
                  <a:pt x="76724" y="1379770"/>
                  <a:pt x="201706" y="1546412"/>
                </a:cubicBezTo>
                <a:cubicBezTo>
                  <a:pt x="215153" y="1564341"/>
                  <a:pt x="225031" y="1585615"/>
                  <a:pt x="242047" y="1600200"/>
                </a:cubicBezTo>
                <a:cubicBezTo>
                  <a:pt x="257267" y="1613246"/>
                  <a:pt x="278837" y="1616470"/>
                  <a:pt x="295836" y="1627094"/>
                </a:cubicBezTo>
                <a:cubicBezTo>
                  <a:pt x="314841" y="1638972"/>
                  <a:pt x="330165" y="1656316"/>
                  <a:pt x="349624" y="1667436"/>
                </a:cubicBezTo>
                <a:cubicBezTo>
                  <a:pt x="363917" y="1675604"/>
                  <a:pt x="433036" y="1691948"/>
                  <a:pt x="443753" y="1694330"/>
                </a:cubicBezTo>
                <a:cubicBezTo>
                  <a:pt x="466065" y="1699288"/>
                  <a:pt x="488677" y="1702819"/>
                  <a:pt x="510989" y="1707777"/>
                </a:cubicBezTo>
                <a:cubicBezTo>
                  <a:pt x="561643" y="1719033"/>
                  <a:pt x="560195" y="1719697"/>
                  <a:pt x="605118" y="1734671"/>
                </a:cubicBezTo>
                <a:cubicBezTo>
                  <a:pt x="701186" y="1731469"/>
                  <a:pt x="967274" y="1734837"/>
                  <a:pt x="1116106" y="1707777"/>
                </a:cubicBezTo>
                <a:cubicBezTo>
                  <a:pt x="1130052" y="1705241"/>
                  <a:pt x="1142818" y="1698224"/>
                  <a:pt x="1156447" y="1694330"/>
                </a:cubicBezTo>
                <a:cubicBezTo>
                  <a:pt x="1174217" y="1689253"/>
                  <a:pt x="1192195" y="1684892"/>
                  <a:pt x="1210236" y="1680883"/>
                </a:cubicBezTo>
                <a:cubicBezTo>
                  <a:pt x="1394774" y="1639875"/>
                  <a:pt x="1191660" y="1690033"/>
                  <a:pt x="1317812" y="1653988"/>
                </a:cubicBezTo>
                <a:cubicBezTo>
                  <a:pt x="1335582" y="1648911"/>
                  <a:pt x="1354196" y="1646757"/>
                  <a:pt x="1371600" y="1640541"/>
                </a:cubicBezTo>
                <a:cubicBezTo>
                  <a:pt x="1417064" y="1624304"/>
                  <a:pt x="1462891" y="1608343"/>
                  <a:pt x="1506071" y="1586753"/>
                </a:cubicBezTo>
                <a:cubicBezTo>
                  <a:pt x="1524000" y="1577788"/>
                  <a:pt x="1541090" y="1566897"/>
                  <a:pt x="1559859" y="1559859"/>
                </a:cubicBezTo>
                <a:cubicBezTo>
                  <a:pt x="1577163" y="1553370"/>
                  <a:pt x="1596343" y="1552901"/>
                  <a:pt x="1613647" y="1546412"/>
                </a:cubicBezTo>
                <a:cubicBezTo>
                  <a:pt x="1632417" y="1539373"/>
                  <a:pt x="1649011" y="1527414"/>
                  <a:pt x="1667436" y="1519518"/>
                </a:cubicBezTo>
                <a:cubicBezTo>
                  <a:pt x="1750748" y="1483813"/>
                  <a:pt x="1661224" y="1534922"/>
                  <a:pt x="1761565" y="1479177"/>
                </a:cubicBezTo>
                <a:cubicBezTo>
                  <a:pt x="1784412" y="1466484"/>
                  <a:pt x="1807532" y="1454028"/>
                  <a:pt x="1828800" y="1438836"/>
                </a:cubicBezTo>
                <a:cubicBezTo>
                  <a:pt x="1839117" y="1431467"/>
                  <a:pt x="1845145" y="1418974"/>
                  <a:pt x="1855694" y="1411941"/>
                </a:cubicBezTo>
                <a:cubicBezTo>
                  <a:pt x="1872373" y="1400821"/>
                  <a:pt x="1891553" y="1394012"/>
                  <a:pt x="1909483" y="1385047"/>
                </a:cubicBezTo>
                <a:cubicBezTo>
                  <a:pt x="1999862" y="1264542"/>
                  <a:pt x="1952870" y="1302335"/>
                  <a:pt x="2030506" y="1250577"/>
                </a:cubicBezTo>
                <a:cubicBezTo>
                  <a:pt x="2092444" y="1157670"/>
                  <a:pt x="2018514" y="1269421"/>
                  <a:pt x="2124636" y="1102659"/>
                </a:cubicBezTo>
                <a:cubicBezTo>
                  <a:pt x="2133313" y="1089024"/>
                  <a:pt x="2144302" y="1076773"/>
                  <a:pt x="2151530" y="1062318"/>
                </a:cubicBezTo>
                <a:cubicBezTo>
                  <a:pt x="2199099" y="967181"/>
                  <a:pt x="2175192" y="1006655"/>
                  <a:pt x="2218765" y="941294"/>
                </a:cubicBezTo>
                <a:cubicBezTo>
                  <a:pt x="2223247" y="900953"/>
                  <a:pt x="2226040" y="860388"/>
                  <a:pt x="2232212" y="820271"/>
                </a:cubicBezTo>
                <a:cubicBezTo>
                  <a:pt x="2235022" y="802005"/>
                  <a:pt x="2246187" y="784957"/>
                  <a:pt x="2245659" y="766483"/>
                </a:cubicBezTo>
                <a:cubicBezTo>
                  <a:pt x="2241682" y="627298"/>
                  <a:pt x="2234142" y="488014"/>
                  <a:pt x="2218765" y="349624"/>
                </a:cubicBezTo>
                <a:cubicBezTo>
                  <a:pt x="2213287" y="300323"/>
                  <a:pt x="2186903" y="280418"/>
                  <a:pt x="2164977" y="242047"/>
                </a:cubicBezTo>
                <a:cubicBezTo>
                  <a:pt x="2155032" y="224643"/>
                  <a:pt x="2149734" y="204571"/>
                  <a:pt x="2138083" y="188259"/>
                </a:cubicBezTo>
                <a:cubicBezTo>
                  <a:pt x="2113410" y="153716"/>
                  <a:pt x="2001320" y="70955"/>
                  <a:pt x="1990165" y="67236"/>
                </a:cubicBezTo>
                <a:cubicBezTo>
                  <a:pt x="1976718" y="62753"/>
                  <a:pt x="1962852" y="59372"/>
                  <a:pt x="1949824" y="53788"/>
                </a:cubicBezTo>
                <a:cubicBezTo>
                  <a:pt x="1931399" y="45891"/>
                  <a:pt x="1915236" y="32654"/>
                  <a:pt x="1896036" y="26894"/>
                </a:cubicBezTo>
                <a:cubicBezTo>
                  <a:pt x="1869921" y="19059"/>
                  <a:pt x="1842179" y="18324"/>
                  <a:pt x="1815353" y="13447"/>
                </a:cubicBezTo>
                <a:cubicBezTo>
                  <a:pt x="1792866" y="9359"/>
                  <a:pt x="1770530" y="4482"/>
                  <a:pt x="1748118" y="0"/>
                </a:cubicBezTo>
                <a:cubicBezTo>
                  <a:pt x="1645024" y="4482"/>
                  <a:pt x="1541765" y="6095"/>
                  <a:pt x="1438836" y="13447"/>
                </a:cubicBezTo>
                <a:cubicBezTo>
                  <a:pt x="1416038" y="15075"/>
                  <a:pt x="1393912" y="21936"/>
                  <a:pt x="1371600" y="26894"/>
                </a:cubicBezTo>
                <a:cubicBezTo>
                  <a:pt x="1306196" y="41428"/>
                  <a:pt x="1338056" y="40341"/>
                  <a:pt x="1304365" y="40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2105692" y="3832204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95682" y="3804689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878789" y="3725225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5935903" y="3886709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459506" y="3721594"/>
            <a:ext cx="1062318" cy="931088"/>
          </a:xfrm>
          <a:custGeom>
            <a:avLst/>
            <a:gdLst>
              <a:gd name="connsiteX0" fmla="*/ 255494 w 1062318"/>
              <a:gd name="connsiteY0" fmla="*/ 110818 h 931088"/>
              <a:gd name="connsiteX1" fmla="*/ 174812 w 1062318"/>
              <a:gd name="connsiteY1" fmla="*/ 231841 h 931088"/>
              <a:gd name="connsiteX2" fmla="*/ 134470 w 1062318"/>
              <a:gd name="connsiteY2" fmla="*/ 272182 h 931088"/>
              <a:gd name="connsiteX3" fmla="*/ 121023 w 1062318"/>
              <a:gd name="connsiteY3" fmla="*/ 312524 h 931088"/>
              <a:gd name="connsiteX4" fmla="*/ 67235 w 1062318"/>
              <a:gd name="connsiteY4" fmla="*/ 420100 h 931088"/>
              <a:gd name="connsiteX5" fmla="*/ 40341 w 1062318"/>
              <a:gd name="connsiteY5" fmla="*/ 527677 h 931088"/>
              <a:gd name="connsiteX6" fmla="*/ 13447 w 1062318"/>
              <a:gd name="connsiteY6" fmla="*/ 608359 h 931088"/>
              <a:gd name="connsiteX7" fmla="*/ 0 w 1062318"/>
              <a:gd name="connsiteY7" fmla="*/ 702488 h 931088"/>
              <a:gd name="connsiteX8" fmla="*/ 13447 w 1062318"/>
              <a:gd name="connsiteY8" fmla="*/ 823512 h 931088"/>
              <a:gd name="connsiteX9" fmla="*/ 80682 w 1062318"/>
              <a:gd name="connsiteY9" fmla="*/ 890747 h 931088"/>
              <a:gd name="connsiteX10" fmla="*/ 121023 w 1062318"/>
              <a:gd name="connsiteY10" fmla="*/ 904194 h 931088"/>
              <a:gd name="connsiteX11" fmla="*/ 161365 w 1062318"/>
              <a:gd name="connsiteY11" fmla="*/ 931088 h 931088"/>
              <a:gd name="connsiteX12" fmla="*/ 658906 w 1062318"/>
              <a:gd name="connsiteY12" fmla="*/ 917641 h 931088"/>
              <a:gd name="connsiteX13" fmla="*/ 779929 w 1062318"/>
              <a:gd name="connsiteY13" fmla="*/ 863853 h 931088"/>
              <a:gd name="connsiteX14" fmla="*/ 847165 w 1062318"/>
              <a:gd name="connsiteY14" fmla="*/ 796618 h 931088"/>
              <a:gd name="connsiteX15" fmla="*/ 874059 w 1062318"/>
              <a:gd name="connsiteY15" fmla="*/ 756277 h 931088"/>
              <a:gd name="connsiteX16" fmla="*/ 914400 w 1062318"/>
              <a:gd name="connsiteY16" fmla="*/ 729382 h 931088"/>
              <a:gd name="connsiteX17" fmla="*/ 995082 w 1062318"/>
              <a:gd name="connsiteY17" fmla="*/ 608359 h 931088"/>
              <a:gd name="connsiteX18" fmla="*/ 1021976 w 1062318"/>
              <a:gd name="connsiteY18" fmla="*/ 568018 h 931088"/>
              <a:gd name="connsiteX19" fmla="*/ 1035423 w 1062318"/>
              <a:gd name="connsiteY19" fmla="*/ 527677 h 931088"/>
              <a:gd name="connsiteX20" fmla="*/ 1048870 w 1062318"/>
              <a:gd name="connsiteY20" fmla="*/ 446994 h 931088"/>
              <a:gd name="connsiteX21" fmla="*/ 1062318 w 1062318"/>
              <a:gd name="connsiteY21" fmla="*/ 406653 h 931088"/>
              <a:gd name="connsiteX22" fmla="*/ 1048870 w 1062318"/>
              <a:gd name="connsiteY22" fmla="*/ 178053 h 931088"/>
              <a:gd name="connsiteX23" fmla="*/ 1035423 w 1062318"/>
              <a:gd name="connsiteY23" fmla="*/ 137712 h 931088"/>
              <a:gd name="connsiteX24" fmla="*/ 981635 w 1062318"/>
              <a:gd name="connsiteY24" fmla="*/ 57030 h 931088"/>
              <a:gd name="connsiteX25" fmla="*/ 954741 w 1062318"/>
              <a:gd name="connsiteY25" fmla="*/ 30135 h 931088"/>
              <a:gd name="connsiteX26" fmla="*/ 712694 w 1062318"/>
              <a:gd name="connsiteY26" fmla="*/ 3241 h 93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62318" h="931088">
                <a:moveTo>
                  <a:pt x="255494" y="110818"/>
                </a:moveTo>
                <a:cubicBezTo>
                  <a:pt x="225401" y="160973"/>
                  <a:pt x="212159" y="188270"/>
                  <a:pt x="174812" y="231841"/>
                </a:cubicBezTo>
                <a:cubicBezTo>
                  <a:pt x="162436" y="246280"/>
                  <a:pt x="147917" y="258735"/>
                  <a:pt x="134470" y="272182"/>
                </a:cubicBezTo>
                <a:cubicBezTo>
                  <a:pt x="129988" y="285629"/>
                  <a:pt x="126888" y="299620"/>
                  <a:pt x="121023" y="312524"/>
                </a:cubicBezTo>
                <a:cubicBezTo>
                  <a:pt x="104433" y="349022"/>
                  <a:pt x="76958" y="381206"/>
                  <a:pt x="67235" y="420100"/>
                </a:cubicBezTo>
                <a:cubicBezTo>
                  <a:pt x="58270" y="455959"/>
                  <a:pt x="52030" y="492611"/>
                  <a:pt x="40341" y="527677"/>
                </a:cubicBezTo>
                <a:lnTo>
                  <a:pt x="13447" y="608359"/>
                </a:lnTo>
                <a:cubicBezTo>
                  <a:pt x="8965" y="639735"/>
                  <a:pt x="0" y="670793"/>
                  <a:pt x="0" y="702488"/>
                </a:cubicBezTo>
                <a:cubicBezTo>
                  <a:pt x="0" y="743078"/>
                  <a:pt x="3603" y="784134"/>
                  <a:pt x="13447" y="823512"/>
                </a:cubicBezTo>
                <a:cubicBezTo>
                  <a:pt x="21131" y="854248"/>
                  <a:pt x="55069" y="877940"/>
                  <a:pt x="80682" y="890747"/>
                </a:cubicBezTo>
                <a:cubicBezTo>
                  <a:pt x="93360" y="897086"/>
                  <a:pt x="108345" y="897855"/>
                  <a:pt x="121023" y="904194"/>
                </a:cubicBezTo>
                <a:cubicBezTo>
                  <a:pt x="135478" y="911422"/>
                  <a:pt x="147918" y="922123"/>
                  <a:pt x="161365" y="931088"/>
                </a:cubicBezTo>
                <a:cubicBezTo>
                  <a:pt x="327212" y="926606"/>
                  <a:pt x="493401" y="929188"/>
                  <a:pt x="658906" y="917641"/>
                </a:cubicBezTo>
                <a:cubicBezTo>
                  <a:pt x="694481" y="915159"/>
                  <a:pt x="750456" y="889642"/>
                  <a:pt x="779929" y="863853"/>
                </a:cubicBezTo>
                <a:cubicBezTo>
                  <a:pt x="803782" y="842982"/>
                  <a:pt x="829584" y="822990"/>
                  <a:pt x="847165" y="796618"/>
                </a:cubicBezTo>
                <a:cubicBezTo>
                  <a:pt x="856130" y="783171"/>
                  <a:pt x="862631" y="767705"/>
                  <a:pt x="874059" y="756277"/>
                </a:cubicBezTo>
                <a:cubicBezTo>
                  <a:pt x="885487" y="744849"/>
                  <a:pt x="900953" y="738347"/>
                  <a:pt x="914400" y="729382"/>
                </a:cubicBezTo>
                <a:lnTo>
                  <a:pt x="995082" y="608359"/>
                </a:lnTo>
                <a:cubicBezTo>
                  <a:pt x="1004047" y="594912"/>
                  <a:pt x="1016865" y="583350"/>
                  <a:pt x="1021976" y="568018"/>
                </a:cubicBezTo>
                <a:lnTo>
                  <a:pt x="1035423" y="527677"/>
                </a:lnTo>
                <a:cubicBezTo>
                  <a:pt x="1039905" y="500783"/>
                  <a:pt x="1042955" y="473610"/>
                  <a:pt x="1048870" y="446994"/>
                </a:cubicBezTo>
                <a:cubicBezTo>
                  <a:pt x="1051945" y="433157"/>
                  <a:pt x="1062318" y="420827"/>
                  <a:pt x="1062318" y="406653"/>
                </a:cubicBezTo>
                <a:cubicBezTo>
                  <a:pt x="1062318" y="330321"/>
                  <a:pt x="1056466" y="254006"/>
                  <a:pt x="1048870" y="178053"/>
                </a:cubicBezTo>
                <a:cubicBezTo>
                  <a:pt x="1047460" y="163949"/>
                  <a:pt x="1042307" y="150103"/>
                  <a:pt x="1035423" y="137712"/>
                </a:cubicBezTo>
                <a:cubicBezTo>
                  <a:pt x="1019726" y="109457"/>
                  <a:pt x="1004490" y="79886"/>
                  <a:pt x="981635" y="57030"/>
                </a:cubicBezTo>
                <a:cubicBezTo>
                  <a:pt x="972670" y="48065"/>
                  <a:pt x="966081" y="35805"/>
                  <a:pt x="954741" y="30135"/>
                </a:cubicBezTo>
                <a:cubicBezTo>
                  <a:pt x="866936" y="-13768"/>
                  <a:pt x="819103" y="3241"/>
                  <a:pt x="712694" y="32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9776" y="2276872"/>
            <a:ext cx="7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</a:t>
            </a:r>
            <a:r>
              <a:rPr lang="en-US" altLang="ko-KR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8216" y="3107414"/>
            <a:ext cx="8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</a:t>
            </a:r>
            <a:r>
              <a:rPr lang="en-US" altLang="ko-KR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0428" y="3116744"/>
            <a:ext cx="8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</a:t>
            </a:r>
            <a:r>
              <a:rPr lang="en-US" altLang="ko-KR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3684" y="3577931"/>
            <a:ext cx="82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</a:t>
            </a:r>
            <a:r>
              <a:rPr lang="en-US" altLang="ko-KR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16" y="115668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 </a:t>
            </a:r>
            <a:r>
              <a:rPr lang="en-US" altLang="ko-KR" dirty="0"/>
              <a:t>2, 3</a:t>
            </a:r>
            <a:r>
              <a:rPr lang="ko-KR" altLang="en-US" dirty="0"/>
              <a:t>은 군집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children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  = </a:t>
            </a:r>
            <a:r>
              <a:rPr lang="ko-KR" altLang="en-US" dirty="0"/>
              <a:t>잎</a:t>
            </a:r>
            <a:r>
              <a:rPr lang="en-US" altLang="ko-KR" dirty="0"/>
              <a:t>(leaf)</a:t>
            </a:r>
            <a:r>
              <a:rPr lang="ko-KR" altLang="en-US" dirty="0"/>
              <a:t> 군집</a:t>
            </a:r>
          </a:p>
        </p:txBody>
      </p:sp>
      <p:sp>
        <p:nvSpPr>
          <p:cNvPr id="28" name="자유형 27"/>
          <p:cNvSpPr/>
          <p:nvPr/>
        </p:nvSpPr>
        <p:spPr>
          <a:xfrm>
            <a:off x="4817687" y="1720375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31" name="자유형 30"/>
          <p:cNvSpPr/>
          <p:nvPr/>
        </p:nvSpPr>
        <p:spPr>
          <a:xfrm>
            <a:off x="5565273" y="4222691"/>
            <a:ext cx="538549" cy="339797"/>
          </a:xfrm>
          <a:custGeom>
            <a:avLst/>
            <a:gdLst>
              <a:gd name="connsiteX0" fmla="*/ 564777 w 874059"/>
              <a:gd name="connsiteY0" fmla="*/ 40498 h 551486"/>
              <a:gd name="connsiteX1" fmla="*/ 497542 w 874059"/>
              <a:gd name="connsiteY1" fmla="*/ 27051 h 551486"/>
              <a:gd name="connsiteX2" fmla="*/ 336177 w 874059"/>
              <a:gd name="connsiteY2" fmla="*/ 53945 h 551486"/>
              <a:gd name="connsiteX3" fmla="*/ 309283 w 874059"/>
              <a:gd name="connsiteY3" fmla="*/ 94286 h 551486"/>
              <a:gd name="connsiteX4" fmla="*/ 268942 w 874059"/>
              <a:gd name="connsiteY4" fmla="*/ 121180 h 551486"/>
              <a:gd name="connsiteX5" fmla="*/ 215153 w 874059"/>
              <a:gd name="connsiteY5" fmla="*/ 201863 h 551486"/>
              <a:gd name="connsiteX6" fmla="*/ 188259 w 874059"/>
              <a:gd name="connsiteY6" fmla="*/ 242204 h 551486"/>
              <a:gd name="connsiteX7" fmla="*/ 107577 w 874059"/>
              <a:gd name="connsiteY7" fmla="*/ 376674 h 551486"/>
              <a:gd name="connsiteX8" fmla="*/ 0 w 874059"/>
              <a:gd name="connsiteY8" fmla="*/ 457357 h 551486"/>
              <a:gd name="connsiteX9" fmla="*/ 174812 w 874059"/>
              <a:gd name="connsiteY9" fmla="*/ 484251 h 551486"/>
              <a:gd name="connsiteX10" fmla="*/ 363071 w 874059"/>
              <a:gd name="connsiteY10" fmla="*/ 524592 h 551486"/>
              <a:gd name="connsiteX11" fmla="*/ 403412 w 874059"/>
              <a:gd name="connsiteY11" fmla="*/ 538039 h 551486"/>
              <a:gd name="connsiteX12" fmla="*/ 484095 w 874059"/>
              <a:gd name="connsiteY12" fmla="*/ 551486 h 551486"/>
              <a:gd name="connsiteX13" fmla="*/ 564777 w 874059"/>
              <a:gd name="connsiteY13" fmla="*/ 538039 h 551486"/>
              <a:gd name="connsiteX14" fmla="*/ 605118 w 874059"/>
              <a:gd name="connsiteY14" fmla="*/ 511145 h 551486"/>
              <a:gd name="connsiteX15" fmla="*/ 645459 w 874059"/>
              <a:gd name="connsiteY15" fmla="*/ 470804 h 551486"/>
              <a:gd name="connsiteX16" fmla="*/ 672353 w 874059"/>
              <a:gd name="connsiteY16" fmla="*/ 430463 h 551486"/>
              <a:gd name="connsiteX17" fmla="*/ 712695 w 874059"/>
              <a:gd name="connsiteY17" fmla="*/ 376674 h 551486"/>
              <a:gd name="connsiteX18" fmla="*/ 806824 w 874059"/>
              <a:gd name="connsiteY18" fmla="*/ 255651 h 551486"/>
              <a:gd name="connsiteX19" fmla="*/ 833718 w 874059"/>
              <a:gd name="connsiteY19" fmla="*/ 174969 h 551486"/>
              <a:gd name="connsiteX20" fmla="*/ 847165 w 874059"/>
              <a:gd name="connsiteY20" fmla="*/ 134627 h 551486"/>
              <a:gd name="connsiteX21" fmla="*/ 874059 w 874059"/>
              <a:gd name="connsiteY21" fmla="*/ 13604 h 551486"/>
              <a:gd name="connsiteX22" fmla="*/ 833718 w 874059"/>
              <a:gd name="connsiteY22" fmla="*/ 157 h 551486"/>
              <a:gd name="connsiteX23" fmla="*/ 753036 w 874059"/>
              <a:gd name="connsiteY23" fmla="*/ 27051 h 551486"/>
              <a:gd name="connsiteX24" fmla="*/ 712695 w 874059"/>
              <a:gd name="connsiteY24" fmla="*/ 40498 h 551486"/>
              <a:gd name="connsiteX25" fmla="*/ 564777 w 874059"/>
              <a:gd name="connsiteY25" fmla="*/ 40498 h 55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4059" h="551486">
                <a:moveTo>
                  <a:pt x="564777" y="40498"/>
                </a:moveTo>
                <a:cubicBezTo>
                  <a:pt x="542365" y="36016"/>
                  <a:pt x="520398" y="27051"/>
                  <a:pt x="497542" y="27051"/>
                </a:cubicBezTo>
                <a:cubicBezTo>
                  <a:pt x="407467" y="27051"/>
                  <a:pt x="399297" y="32905"/>
                  <a:pt x="336177" y="53945"/>
                </a:cubicBezTo>
                <a:cubicBezTo>
                  <a:pt x="327212" y="67392"/>
                  <a:pt x="320711" y="82858"/>
                  <a:pt x="309283" y="94286"/>
                </a:cubicBezTo>
                <a:cubicBezTo>
                  <a:pt x="297855" y="105714"/>
                  <a:pt x="279584" y="109017"/>
                  <a:pt x="268942" y="121180"/>
                </a:cubicBezTo>
                <a:cubicBezTo>
                  <a:pt x="247657" y="145506"/>
                  <a:pt x="233083" y="174969"/>
                  <a:pt x="215153" y="201863"/>
                </a:cubicBezTo>
                <a:cubicBezTo>
                  <a:pt x="206188" y="215310"/>
                  <a:pt x="195487" y="227749"/>
                  <a:pt x="188259" y="242204"/>
                </a:cubicBezTo>
                <a:cubicBezTo>
                  <a:pt x="172068" y="274585"/>
                  <a:pt x="131917" y="360447"/>
                  <a:pt x="107577" y="376674"/>
                </a:cubicBezTo>
                <a:cubicBezTo>
                  <a:pt x="16346" y="437496"/>
                  <a:pt x="49751" y="407608"/>
                  <a:pt x="0" y="457357"/>
                </a:cubicBezTo>
                <a:cubicBezTo>
                  <a:pt x="95828" y="489299"/>
                  <a:pt x="-14284" y="455887"/>
                  <a:pt x="174812" y="484251"/>
                </a:cubicBezTo>
                <a:cubicBezTo>
                  <a:pt x="207313" y="489126"/>
                  <a:pt x="313490" y="510426"/>
                  <a:pt x="363071" y="524592"/>
                </a:cubicBezTo>
                <a:cubicBezTo>
                  <a:pt x="376700" y="528486"/>
                  <a:pt x="389575" y="534964"/>
                  <a:pt x="403412" y="538039"/>
                </a:cubicBezTo>
                <a:cubicBezTo>
                  <a:pt x="430028" y="543954"/>
                  <a:pt x="457201" y="547004"/>
                  <a:pt x="484095" y="551486"/>
                </a:cubicBezTo>
                <a:cubicBezTo>
                  <a:pt x="510989" y="547004"/>
                  <a:pt x="538911" y="546661"/>
                  <a:pt x="564777" y="538039"/>
                </a:cubicBezTo>
                <a:cubicBezTo>
                  <a:pt x="580109" y="532928"/>
                  <a:pt x="592703" y="521491"/>
                  <a:pt x="605118" y="511145"/>
                </a:cubicBezTo>
                <a:cubicBezTo>
                  <a:pt x="619727" y="498971"/>
                  <a:pt x="633285" y="485413"/>
                  <a:pt x="645459" y="470804"/>
                </a:cubicBezTo>
                <a:cubicBezTo>
                  <a:pt x="655805" y="458389"/>
                  <a:pt x="662959" y="443614"/>
                  <a:pt x="672353" y="430463"/>
                </a:cubicBezTo>
                <a:cubicBezTo>
                  <a:pt x="685380" y="412226"/>
                  <a:pt x="698109" y="393691"/>
                  <a:pt x="712695" y="376674"/>
                </a:cubicBezTo>
                <a:cubicBezTo>
                  <a:pt x="750666" y="332374"/>
                  <a:pt x="785362" y="320038"/>
                  <a:pt x="806824" y="255651"/>
                </a:cubicBezTo>
                <a:lnTo>
                  <a:pt x="833718" y="174969"/>
                </a:lnTo>
                <a:cubicBezTo>
                  <a:pt x="838200" y="161522"/>
                  <a:pt x="844385" y="148526"/>
                  <a:pt x="847165" y="134627"/>
                </a:cubicBezTo>
                <a:cubicBezTo>
                  <a:pt x="864236" y="49270"/>
                  <a:pt x="855069" y="89565"/>
                  <a:pt x="874059" y="13604"/>
                </a:cubicBezTo>
                <a:cubicBezTo>
                  <a:pt x="860612" y="9122"/>
                  <a:pt x="847806" y="-1408"/>
                  <a:pt x="833718" y="157"/>
                </a:cubicBezTo>
                <a:cubicBezTo>
                  <a:pt x="805543" y="3288"/>
                  <a:pt x="779930" y="18086"/>
                  <a:pt x="753036" y="27051"/>
                </a:cubicBezTo>
                <a:cubicBezTo>
                  <a:pt x="739589" y="31533"/>
                  <a:pt x="726869" y="40498"/>
                  <a:pt x="712695" y="40498"/>
                </a:cubicBezTo>
                <a:lnTo>
                  <a:pt x="564777" y="404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상향식 군집 계층화 과정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417" y="216827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leaf1 = ([10,20],)</a:t>
            </a:r>
          </a:p>
          <a:p>
            <a:r>
              <a:rPr lang="en-US" altLang="ko-KR" dirty="0"/>
              <a:t>leaf2 = ([30,-15],)</a:t>
            </a:r>
          </a:p>
          <a:p>
            <a:r>
              <a:rPr lang="ko-KR" altLang="en-US" dirty="0"/>
              <a:t>병합된 군집 </a:t>
            </a:r>
            <a:r>
              <a:rPr lang="en-US" altLang="ko-KR" dirty="0"/>
              <a:t>= (1, [leaf1, leaf2])      </a:t>
            </a:r>
            <a:r>
              <a:rPr lang="en-US" altLang="ko-KR" dirty="0">
                <a:solidFill>
                  <a:srgbClr val="00B050"/>
                </a:solidFill>
              </a:rPr>
              <a:t>#(</a:t>
            </a:r>
            <a:r>
              <a:rPr lang="ko-KR" altLang="en-US" dirty="0" err="1">
                <a:solidFill>
                  <a:srgbClr val="00B050"/>
                </a:solidFill>
              </a:rPr>
              <a:t>병합순서</a:t>
            </a:r>
            <a:r>
              <a:rPr lang="en-US" altLang="ko-KR" dirty="0">
                <a:solidFill>
                  <a:srgbClr val="00B050"/>
                </a:solidFill>
              </a:rPr>
              <a:t>, [children])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22636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948264" y="5728900"/>
            <a:ext cx="1872208" cy="704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시각화</a:t>
            </a:r>
            <a:endParaRPr lang="en-US" altLang="ko-KR" dirty="0" smtClean="0"/>
          </a:p>
        </p:txBody>
      </p:sp>
      <p:sp>
        <p:nvSpPr>
          <p:cNvPr id="17" name="구름 16"/>
          <p:cNvSpPr/>
          <p:nvPr/>
        </p:nvSpPr>
        <p:spPr>
          <a:xfrm>
            <a:off x="3419479" y="1092160"/>
            <a:ext cx="2524850" cy="8641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가공할 데이터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5400000">
            <a:off x="4362236" y="2093179"/>
            <a:ext cx="419525" cy="256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/>
          <p:cNvSpPr/>
          <p:nvPr/>
        </p:nvSpPr>
        <p:spPr>
          <a:xfrm>
            <a:off x="251520" y="1764560"/>
            <a:ext cx="2160240" cy="743347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 간 거리를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재는 함수</a:t>
            </a:r>
            <a:endParaRPr lang="ko-KR" altLang="en-US" dirty="0"/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251520" y="3771814"/>
            <a:ext cx="2304256" cy="77973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병합순서를</a:t>
            </a:r>
            <a:endParaRPr lang="en-US" altLang="ko-KR" dirty="0"/>
          </a:p>
          <a:p>
            <a:pPr algn="ctr"/>
            <a:r>
              <a:rPr lang="ko-KR" altLang="en-US" dirty="0" smtClean="0"/>
              <a:t>추출하는 함수</a:t>
            </a:r>
            <a:endParaRPr lang="ko-KR" altLang="en-US" dirty="0"/>
          </a:p>
        </p:txBody>
      </p:sp>
      <p:sp>
        <p:nvSpPr>
          <p:cNvPr id="28" name="자유형 27"/>
          <p:cNvSpPr/>
          <p:nvPr/>
        </p:nvSpPr>
        <p:spPr>
          <a:xfrm rot="21314403">
            <a:off x="1449419" y="2484690"/>
            <a:ext cx="1492623" cy="674072"/>
          </a:xfrm>
          <a:custGeom>
            <a:avLst/>
            <a:gdLst>
              <a:gd name="connsiteX0" fmla="*/ 0 w 1492623"/>
              <a:gd name="connsiteY0" fmla="*/ 0 h 674072"/>
              <a:gd name="connsiteX1" fmla="*/ 40341 w 1492623"/>
              <a:gd name="connsiteY1" fmla="*/ 67235 h 674072"/>
              <a:gd name="connsiteX2" fmla="*/ 67235 w 1492623"/>
              <a:gd name="connsiteY2" fmla="*/ 107576 h 674072"/>
              <a:gd name="connsiteX3" fmla="*/ 107576 w 1492623"/>
              <a:gd name="connsiteY3" fmla="*/ 134470 h 674072"/>
              <a:gd name="connsiteX4" fmla="*/ 121023 w 1492623"/>
              <a:gd name="connsiteY4" fmla="*/ 174811 h 674072"/>
              <a:gd name="connsiteX5" fmla="*/ 174811 w 1492623"/>
              <a:gd name="connsiteY5" fmla="*/ 215152 h 674072"/>
              <a:gd name="connsiteX6" fmla="*/ 201706 w 1492623"/>
              <a:gd name="connsiteY6" fmla="*/ 242047 h 674072"/>
              <a:gd name="connsiteX7" fmla="*/ 322729 w 1492623"/>
              <a:gd name="connsiteY7" fmla="*/ 336176 h 674072"/>
              <a:gd name="connsiteX8" fmla="*/ 430306 w 1492623"/>
              <a:gd name="connsiteY8" fmla="*/ 389964 h 674072"/>
              <a:gd name="connsiteX9" fmla="*/ 484094 w 1492623"/>
              <a:gd name="connsiteY9" fmla="*/ 416858 h 674072"/>
              <a:gd name="connsiteX10" fmla="*/ 537882 w 1492623"/>
              <a:gd name="connsiteY10" fmla="*/ 430305 h 674072"/>
              <a:gd name="connsiteX11" fmla="*/ 591670 w 1492623"/>
              <a:gd name="connsiteY11" fmla="*/ 457200 h 674072"/>
              <a:gd name="connsiteX12" fmla="*/ 739588 w 1492623"/>
              <a:gd name="connsiteY12" fmla="*/ 484094 h 674072"/>
              <a:gd name="connsiteX13" fmla="*/ 900953 w 1492623"/>
              <a:gd name="connsiteY13" fmla="*/ 510988 h 674072"/>
              <a:gd name="connsiteX14" fmla="*/ 1344706 w 1492623"/>
              <a:gd name="connsiteY14" fmla="*/ 537882 h 674072"/>
              <a:gd name="connsiteX15" fmla="*/ 1492623 w 1492623"/>
              <a:gd name="connsiteY15" fmla="*/ 551329 h 674072"/>
              <a:gd name="connsiteX16" fmla="*/ 1317811 w 1492623"/>
              <a:gd name="connsiteY16" fmla="*/ 578223 h 674072"/>
              <a:gd name="connsiteX17" fmla="*/ 1210235 w 1492623"/>
              <a:gd name="connsiteY17" fmla="*/ 618564 h 674072"/>
              <a:gd name="connsiteX18" fmla="*/ 1129553 w 1492623"/>
              <a:gd name="connsiteY18" fmla="*/ 672352 h 674072"/>
              <a:gd name="connsiteX19" fmla="*/ 1169894 w 1492623"/>
              <a:gd name="connsiteY19" fmla="*/ 645458 h 674072"/>
              <a:gd name="connsiteX20" fmla="*/ 1223682 w 1492623"/>
              <a:gd name="connsiteY20" fmla="*/ 618564 h 674072"/>
              <a:gd name="connsiteX21" fmla="*/ 1304364 w 1492623"/>
              <a:gd name="connsiteY21" fmla="*/ 591670 h 674072"/>
              <a:gd name="connsiteX22" fmla="*/ 1344706 w 1492623"/>
              <a:gd name="connsiteY22" fmla="*/ 564776 h 674072"/>
              <a:gd name="connsiteX23" fmla="*/ 1479176 w 1492623"/>
              <a:gd name="connsiteY23" fmla="*/ 524435 h 674072"/>
              <a:gd name="connsiteX24" fmla="*/ 1385047 w 1492623"/>
              <a:gd name="connsiteY24" fmla="*/ 497541 h 674072"/>
              <a:gd name="connsiteX25" fmla="*/ 1331259 w 1492623"/>
              <a:gd name="connsiteY25" fmla="*/ 470647 h 674072"/>
              <a:gd name="connsiteX26" fmla="*/ 1250576 w 1492623"/>
              <a:gd name="connsiteY26" fmla="*/ 443752 h 674072"/>
              <a:gd name="connsiteX27" fmla="*/ 1223682 w 1492623"/>
              <a:gd name="connsiteY27" fmla="*/ 389964 h 6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92623" h="674072">
                <a:moveTo>
                  <a:pt x="0" y="0"/>
                </a:moveTo>
                <a:cubicBezTo>
                  <a:pt x="13447" y="22412"/>
                  <a:pt x="26489" y="45071"/>
                  <a:pt x="40341" y="67235"/>
                </a:cubicBezTo>
                <a:cubicBezTo>
                  <a:pt x="48906" y="80940"/>
                  <a:pt x="55807" y="96148"/>
                  <a:pt x="67235" y="107576"/>
                </a:cubicBezTo>
                <a:cubicBezTo>
                  <a:pt x="78663" y="119004"/>
                  <a:pt x="94129" y="125505"/>
                  <a:pt x="107576" y="134470"/>
                </a:cubicBezTo>
                <a:cubicBezTo>
                  <a:pt x="112058" y="147917"/>
                  <a:pt x="111949" y="163922"/>
                  <a:pt x="121023" y="174811"/>
                </a:cubicBezTo>
                <a:cubicBezTo>
                  <a:pt x="135371" y="192028"/>
                  <a:pt x="157594" y="200804"/>
                  <a:pt x="174811" y="215152"/>
                </a:cubicBezTo>
                <a:cubicBezTo>
                  <a:pt x="184551" y="223269"/>
                  <a:pt x="191893" y="234019"/>
                  <a:pt x="201706" y="242047"/>
                </a:cubicBezTo>
                <a:cubicBezTo>
                  <a:pt x="241260" y="274410"/>
                  <a:pt x="277018" y="313321"/>
                  <a:pt x="322729" y="336176"/>
                </a:cubicBezTo>
                <a:lnTo>
                  <a:pt x="430306" y="389964"/>
                </a:lnTo>
                <a:cubicBezTo>
                  <a:pt x="448235" y="398929"/>
                  <a:pt x="464647" y="411996"/>
                  <a:pt x="484094" y="416858"/>
                </a:cubicBezTo>
                <a:lnTo>
                  <a:pt x="537882" y="430305"/>
                </a:lnTo>
                <a:cubicBezTo>
                  <a:pt x="555811" y="439270"/>
                  <a:pt x="572653" y="450861"/>
                  <a:pt x="591670" y="457200"/>
                </a:cubicBezTo>
                <a:cubicBezTo>
                  <a:pt x="611597" y="463843"/>
                  <a:pt x="724689" y="481385"/>
                  <a:pt x="739588" y="484094"/>
                </a:cubicBezTo>
                <a:cubicBezTo>
                  <a:pt x="883781" y="510311"/>
                  <a:pt x="720575" y="485220"/>
                  <a:pt x="900953" y="510988"/>
                </a:cubicBezTo>
                <a:cubicBezTo>
                  <a:pt x="1071323" y="567778"/>
                  <a:pt x="904459" y="516407"/>
                  <a:pt x="1344706" y="537882"/>
                </a:cubicBezTo>
                <a:cubicBezTo>
                  <a:pt x="1394156" y="540294"/>
                  <a:pt x="1443317" y="546847"/>
                  <a:pt x="1492623" y="551329"/>
                </a:cubicBezTo>
                <a:cubicBezTo>
                  <a:pt x="1466264" y="554624"/>
                  <a:pt x="1354772" y="565903"/>
                  <a:pt x="1317811" y="578223"/>
                </a:cubicBezTo>
                <a:cubicBezTo>
                  <a:pt x="1106850" y="648543"/>
                  <a:pt x="1413137" y="567839"/>
                  <a:pt x="1210235" y="618564"/>
                </a:cubicBezTo>
                <a:lnTo>
                  <a:pt x="1129553" y="672352"/>
                </a:lnTo>
                <a:cubicBezTo>
                  <a:pt x="1116106" y="681317"/>
                  <a:pt x="1155439" y="652686"/>
                  <a:pt x="1169894" y="645458"/>
                </a:cubicBezTo>
                <a:cubicBezTo>
                  <a:pt x="1187823" y="636493"/>
                  <a:pt x="1205070" y="626009"/>
                  <a:pt x="1223682" y="618564"/>
                </a:cubicBezTo>
                <a:cubicBezTo>
                  <a:pt x="1250003" y="608036"/>
                  <a:pt x="1280776" y="607395"/>
                  <a:pt x="1304364" y="591670"/>
                </a:cubicBezTo>
                <a:cubicBezTo>
                  <a:pt x="1317811" y="582705"/>
                  <a:pt x="1329937" y="571340"/>
                  <a:pt x="1344706" y="564776"/>
                </a:cubicBezTo>
                <a:cubicBezTo>
                  <a:pt x="1386799" y="546068"/>
                  <a:pt x="1434473" y="535611"/>
                  <a:pt x="1479176" y="524435"/>
                </a:cubicBezTo>
                <a:cubicBezTo>
                  <a:pt x="1451881" y="517611"/>
                  <a:pt x="1412055" y="509116"/>
                  <a:pt x="1385047" y="497541"/>
                </a:cubicBezTo>
                <a:cubicBezTo>
                  <a:pt x="1366622" y="489645"/>
                  <a:pt x="1349871" y="478092"/>
                  <a:pt x="1331259" y="470647"/>
                </a:cubicBezTo>
                <a:cubicBezTo>
                  <a:pt x="1304937" y="460118"/>
                  <a:pt x="1250576" y="443752"/>
                  <a:pt x="1250576" y="443752"/>
                </a:cubicBezTo>
                <a:cubicBezTo>
                  <a:pt x="1221196" y="399681"/>
                  <a:pt x="1223682" y="419572"/>
                  <a:pt x="1223682" y="389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 rot="21322450">
            <a:off x="1474043" y="4606009"/>
            <a:ext cx="1627194" cy="700435"/>
          </a:xfrm>
          <a:custGeom>
            <a:avLst/>
            <a:gdLst>
              <a:gd name="connsiteX0" fmla="*/ 0 w 1627194"/>
              <a:gd name="connsiteY0" fmla="*/ 0 h 700435"/>
              <a:gd name="connsiteX1" fmla="*/ 53789 w 1627194"/>
              <a:gd name="connsiteY1" fmla="*/ 107577 h 700435"/>
              <a:gd name="connsiteX2" fmla="*/ 94130 w 1627194"/>
              <a:gd name="connsiteY2" fmla="*/ 161365 h 700435"/>
              <a:gd name="connsiteX3" fmla="*/ 215153 w 1627194"/>
              <a:gd name="connsiteY3" fmla="*/ 228600 h 700435"/>
              <a:gd name="connsiteX4" fmla="*/ 282389 w 1627194"/>
              <a:gd name="connsiteY4" fmla="*/ 255494 h 700435"/>
              <a:gd name="connsiteX5" fmla="*/ 363071 w 1627194"/>
              <a:gd name="connsiteY5" fmla="*/ 282388 h 700435"/>
              <a:gd name="connsiteX6" fmla="*/ 403412 w 1627194"/>
              <a:gd name="connsiteY6" fmla="*/ 295836 h 700435"/>
              <a:gd name="connsiteX7" fmla="*/ 457200 w 1627194"/>
              <a:gd name="connsiteY7" fmla="*/ 322730 h 700435"/>
              <a:gd name="connsiteX8" fmla="*/ 551330 w 1627194"/>
              <a:gd name="connsiteY8" fmla="*/ 349624 h 700435"/>
              <a:gd name="connsiteX9" fmla="*/ 591671 w 1627194"/>
              <a:gd name="connsiteY9" fmla="*/ 363071 h 700435"/>
              <a:gd name="connsiteX10" fmla="*/ 753036 w 1627194"/>
              <a:gd name="connsiteY10" fmla="*/ 389965 h 700435"/>
              <a:gd name="connsiteX11" fmla="*/ 833718 w 1627194"/>
              <a:gd name="connsiteY11" fmla="*/ 403412 h 700435"/>
              <a:gd name="connsiteX12" fmla="*/ 954742 w 1627194"/>
              <a:gd name="connsiteY12" fmla="*/ 430306 h 700435"/>
              <a:gd name="connsiteX13" fmla="*/ 1062318 w 1627194"/>
              <a:gd name="connsiteY13" fmla="*/ 457200 h 700435"/>
              <a:gd name="connsiteX14" fmla="*/ 1277471 w 1627194"/>
              <a:gd name="connsiteY14" fmla="*/ 497541 h 700435"/>
              <a:gd name="connsiteX15" fmla="*/ 1331259 w 1627194"/>
              <a:gd name="connsiteY15" fmla="*/ 510988 h 700435"/>
              <a:gd name="connsiteX16" fmla="*/ 1438836 w 1627194"/>
              <a:gd name="connsiteY16" fmla="*/ 537883 h 700435"/>
              <a:gd name="connsiteX17" fmla="*/ 1519518 w 1627194"/>
              <a:gd name="connsiteY17" fmla="*/ 591671 h 700435"/>
              <a:gd name="connsiteX18" fmla="*/ 1358153 w 1627194"/>
              <a:gd name="connsiteY18" fmla="*/ 632012 h 700435"/>
              <a:gd name="connsiteX19" fmla="*/ 1317812 w 1627194"/>
              <a:gd name="connsiteY19" fmla="*/ 658906 h 700435"/>
              <a:gd name="connsiteX20" fmla="*/ 1277471 w 1627194"/>
              <a:gd name="connsiteY20" fmla="*/ 672353 h 700435"/>
              <a:gd name="connsiteX21" fmla="*/ 1237130 w 1627194"/>
              <a:gd name="connsiteY21" fmla="*/ 699247 h 700435"/>
              <a:gd name="connsiteX22" fmla="*/ 1479177 w 1627194"/>
              <a:gd name="connsiteY22" fmla="*/ 685800 h 700435"/>
              <a:gd name="connsiteX23" fmla="*/ 1586753 w 1627194"/>
              <a:gd name="connsiteY23" fmla="*/ 672353 h 700435"/>
              <a:gd name="connsiteX24" fmla="*/ 1627094 w 1627194"/>
              <a:gd name="connsiteY24" fmla="*/ 658906 h 700435"/>
              <a:gd name="connsiteX25" fmla="*/ 1573306 w 1627194"/>
              <a:gd name="connsiteY25" fmla="*/ 578224 h 700435"/>
              <a:gd name="connsiteX26" fmla="*/ 1546412 w 1627194"/>
              <a:gd name="connsiteY26" fmla="*/ 524436 h 700435"/>
              <a:gd name="connsiteX27" fmla="*/ 1532965 w 1627194"/>
              <a:gd name="connsiteY27" fmla="*/ 484094 h 700435"/>
              <a:gd name="connsiteX28" fmla="*/ 1479177 w 1627194"/>
              <a:gd name="connsiteY28" fmla="*/ 403412 h 700435"/>
              <a:gd name="connsiteX29" fmla="*/ 1452283 w 1627194"/>
              <a:gd name="connsiteY29" fmla="*/ 322730 h 700435"/>
              <a:gd name="connsiteX30" fmla="*/ 1465730 w 1627194"/>
              <a:gd name="connsiteY30" fmla="*/ 403412 h 700435"/>
              <a:gd name="connsiteX31" fmla="*/ 1492624 w 1627194"/>
              <a:gd name="connsiteY31" fmla="*/ 537883 h 700435"/>
              <a:gd name="connsiteX32" fmla="*/ 1519518 w 1627194"/>
              <a:gd name="connsiteY32" fmla="*/ 632012 h 700435"/>
              <a:gd name="connsiteX33" fmla="*/ 1519518 w 1627194"/>
              <a:gd name="connsiteY33" fmla="*/ 672353 h 70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7194" h="700435">
                <a:moveTo>
                  <a:pt x="0" y="0"/>
                </a:moveTo>
                <a:cubicBezTo>
                  <a:pt x="27428" y="68572"/>
                  <a:pt x="17165" y="56304"/>
                  <a:pt x="53789" y="107577"/>
                </a:cubicBezTo>
                <a:cubicBezTo>
                  <a:pt x="66816" y="125814"/>
                  <a:pt x="77379" y="146475"/>
                  <a:pt x="94130" y="161365"/>
                </a:cubicBezTo>
                <a:cubicBezTo>
                  <a:pt x="159744" y="219688"/>
                  <a:pt x="155928" y="206391"/>
                  <a:pt x="215153" y="228600"/>
                </a:cubicBezTo>
                <a:cubicBezTo>
                  <a:pt x="237755" y="237075"/>
                  <a:pt x="259704" y="247245"/>
                  <a:pt x="282389" y="255494"/>
                </a:cubicBezTo>
                <a:cubicBezTo>
                  <a:pt x="309031" y="265182"/>
                  <a:pt x="336177" y="273423"/>
                  <a:pt x="363071" y="282388"/>
                </a:cubicBezTo>
                <a:cubicBezTo>
                  <a:pt x="376518" y="286870"/>
                  <a:pt x="390734" y="289497"/>
                  <a:pt x="403412" y="295836"/>
                </a:cubicBezTo>
                <a:cubicBezTo>
                  <a:pt x="421341" y="304801"/>
                  <a:pt x="438775" y="314834"/>
                  <a:pt x="457200" y="322730"/>
                </a:cubicBezTo>
                <a:cubicBezTo>
                  <a:pt x="489440" y="336547"/>
                  <a:pt x="517214" y="339877"/>
                  <a:pt x="551330" y="349624"/>
                </a:cubicBezTo>
                <a:cubicBezTo>
                  <a:pt x="564959" y="353518"/>
                  <a:pt x="577772" y="360291"/>
                  <a:pt x="591671" y="363071"/>
                </a:cubicBezTo>
                <a:cubicBezTo>
                  <a:pt x="645142" y="373765"/>
                  <a:pt x="699248" y="381000"/>
                  <a:pt x="753036" y="389965"/>
                </a:cubicBezTo>
                <a:cubicBezTo>
                  <a:pt x="779930" y="394447"/>
                  <a:pt x="806982" y="398065"/>
                  <a:pt x="833718" y="403412"/>
                </a:cubicBezTo>
                <a:cubicBezTo>
                  <a:pt x="879931" y="412655"/>
                  <a:pt x="910433" y="417647"/>
                  <a:pt x="954742" y="430306"/>
                </a:cubicBezTo>
                <a:cubicBezTo>
                  <a:pt x="1036390" y="453634"/>
                  <a:pt x="949541" y="436695"/>
                  <a:pt x="1062318" y="457200"/>
                </a:cubicBezTo>
                <a:cubicBezTo>
                  <a:pt x="1145524" y="472328"/>
                  <a:pt x="1187628" y="475080"/>
                  <a:pt x="1277471" y="497541"/>
                </a:cubicBezTo>
                <a:cubicBezTo>
                  <a:pt x="1295400" y="502023"/>
                  <a:pt x="1313218" y="506979"/>
                  <a:pt x="1331259" y="510988"/>
                </a:cubicBezTo>
                <a:cubicBezTo>
                  <a:pt x="1428618" y="532624"/>
                  <a:pt x="1366749" y="513855"/>
                  <a:pt x="1438836" y="537883"/>
                </a:cubicBezTo>
                <a:cubicBezTo>
                  <a:pt x="1465730" y="555812"/>
                  <a:pt x="1551401" y="586357"/>
                  <a:pt x="1519518" y="591671"/>
                </a:cubicBezTo>
                <a:cubicBezTo>
                  <a:pt x="1479190" y="598392"/>
                  <a:pt x="1393668" y="608335"/>
                  <a:pt x="1358153" y="632012"/>
                </a:cubicBezTo>
                <a:cubicBezTo>
                  <a:pt x="1344706" y="640977"/>
                  <a:pt x="1332267" y="651678"/>
                  <a:pt x="1317812" y="658906"/>
                </a:cubicBezTo>
                <a:cubicBezTo>
                  <a:pt x="1305134" y="665245"/>
                  <a:pt x="1290149" y="666014"/>
                  <a:pt x="1277471" y="672353"/>
                </a:cubicBezTo>
                <a:cubicBezTo>
                  <a:pt x="1263016" y="679581"/>
                  <a:pt x="1221005" y="698172"/>
                  <a:pt x="1237130" y="699247"/>
                </a:cubicBezTo>
                <a:cubicBezTo>
                  <a:pt x="1317758" y="704622"/>
                  <a:pt x="1398495" y="690282"/>
                  <a:pt x="1479177" y="685800"/>
                </a:cubicBezTo>
                <a:cubicBezTo>
                  <a:pt x="1515036" y="681318"/>
                  <a:pt x="1551198" y="678818"/>
                  <a:pt x="1586753" y="672353"/>
                </a:cubicBezTo>
                <a:cubicBezTo>
                  <a:pt x="1600699" y="669817"/>
                  <a:pt x="1629099" y="672938"/>
                  <a:pt x="1627094" y="658906"/>
                </a:cubicBezTo>
                <a:cubicBezTo>
                  <a:pt x="1622523" y="626908"/>
                  <a:pt x="1587761" y="607134"/>
                  <a:pt x="1573306" y="578224"/>
                </a:cubicBezTo>
                <a:cubicBezTo>
                  <a:pt x="1564341" y="560295"/>
                  <a:pt x="1554308" y="542861"/>
                  <a:pt x="1546412" y="524436"/>
                </a:cubicBezTo>
                <a:cubicBezTo>
                  <a:pt x="1540828" y="511407"/>
                  <a:pt x="1539849" y="496485"/>
                  <a:pt x="1532965" y="484094"/>
                </a:cubicBezTo>
                <a:cubicBezTo>
                  <a:pt x="1517268" y="455839"/>
                  <a:pt x="1489398" y="434076"/>
                  <a:pt x="1479177" y="403412"/>
                </a:cubicBezTo>
                <a:cubicBezTo>
                  <a:pt x="1470212" y="376518"/>
                  <a:pt x="1447622" y="294767"/>
                  <a:pt x="1452283" y="322730"/>
                </a:cubicBezTo>
                <a:cubicBezTo>
                  <a:pt x="1456765" y="349624"/>
                  <a:pt x="1460705" y="376614"/>
                  <a:pt x="1465730" y="403412"/>
                </a:cubicBezTo>
                <a:cubicBezTo>
                  <a:pt x="1474154" y="448340"/>
                  <a:pt x="1478169" y="494517"/>
                  <a:pt x="1492624" y="537883"/>
                </a:cubicBezTo>
                <a:cubicBezTo>
                  <a:pt x="1524865" y="634607"/>
                  <a:pt x="1485748" y="513818"/>
                  <a:pt x="1519518" y="632012"/>
                </a:cubicBezTo>
                <a:cubicBezTo>
                  <a:pt x="1532259" y="676605"/>
                  <a:pt x="1547811" y="672353"/>
                  <a:pt x="1519518" y="6723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빗면 31"/>
          <p:cNvSpPr/>
          <p:nvPr/>
        </p:nvSpPr>
        <p:spPr>
          <a:xfrm>
            <a:off x="3419479" y="3579065"/>
            <a:ext cx="2305038" cy="53364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ase_cluster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덧셈 기호 35"/>
          <p:cNvSpPr/>
          <p:nvPr/>
        </p:nvSpPr>
        <p:spPr>
          <a:xfrm>
            <a:off x="6228184" y="5877272"/>
            <a:ext cx="556319" cy="55631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/>
          <p:nvPr/>
        </p:nvCxnSpPr>
        <p:spPr>
          <a:xfrm rot="5400000">
            <a:off x="4278753" y="4324430"/>
            <a:ext cx="582049" cy="2521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설명선 40"/>
          <p:cNvSpPr/>
          <p:nvPr/>
        </p:nvSpPr>
        <p:spPr>
          <a:xfrm>
            <a:off x="3150094" y="2591876"/>
            <a:ext cx="2843808" cy="87853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군집화시키는 함수</a:t>
            </a:r>
            <a:endParaRPr lang="ko-KR" altLang="en-US" dirty="0"/>
          </a:p>
        </p:txBody>
      </p:sp>
      <p:sp>
        <p:nvSpPr>
          <p:cNvPr id="42" name="아래쪽 화살표 설명선 41"/>
          <p:cNvSpPr/>
          <p:nvPr/>
        </p:nvSpPr>
        <p:spPr>
          <a:xfrm>
            <a:off x="3383669" y="4788321"/>
            <a:ext cx="2364942" cy="93202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r>
              <a:rPr lang="ko-KR" altLang="en-US" dirty="0" smtClean="0"/>
              <a:t>개의 군집으로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분류하는 함수</a:t>
            </a:r>
            <a:endParaRPr lang="ko-KR" altLang="en-US" dirty="0"/>
          </a:p>
        </p:txBody>
      </p:sp>
      <p:sp>
        <p:nvSpPr>
          <p:cNvPr id="46" name="빗면 45"/>
          <p:cNvSpPr/>
          <p:nvPr/>
        </p:nvSpPr>
        <p:spPr>
          <a:xfrm>
            <a:off x="3383669" y="5862043"/>
            <a:ext cx="2376657" cy="556319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k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_clusters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228185" y="954783"/>
            <a:ext cx="2755508" cy="2319905"/>
            <a:chOff x="6506343" y="881355"/>
            <a:chExt cx="2602161" cy="2319905"/>
          </a:xfrm>
        </p:grpSpPr>
        <p:grpSp>
          <p:nvGrpSpPr>
            <p:cNvPr id="53" name="그룹 52"/>
            <p:cNvGrpSpPr/>
            <p:nvPr/>
          </p:nvGrpSpPr>
          <p:grpSpPr>
            <a:xfrm>
              <a:off x="6710343" y="1312054"/>
              <a:ext cx="2339234" cy="1708358"/>
              <a:chOff x="6678913" y="2037750"/>
              <a:chExt cx="2339234" cy="1708358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6678913" y="2784815"/>
                <a:ext cx="1725499" cy="961293"/>
                <a:chOff x="6970407" y="2467036"/>
                <a:chExt cx="1725499" cy="961293"/>
              </a:xfrm>
            </p:grpSpPr>
            <p:sp>
              <p:nvSpPr>
                <p:cNvPr id="47" name="순서도: 수행의 시작/종료 46"/>
                <p:cNvSpPr/>
                <p:nvPr/>
              </p:nvSpPr>
              <p:spPr>
                <a:xfrm>
                  <a:off x="6970408" y="2467036"/>
                  <a:ext cx="1725498" cy="397188"/>
                </a:xfrm>
                <a:prstGeom prst="flowChartTerminator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군집 분해</a:t>
                  </a:r>
                  <a:endParaRPr lang="ko-KR" altLang="en-US" dirty="0"/>
                </a:p>
              </p:txBody>
            </p:sp>
            <p:sp>
              <p:nvSpPr>
                <p:cNvPr id="48" name="순서도: 수행의 시작/종료 47"/>
                <p:cNvSpPr/>
                <p:nvPr/>
              </p:nvSpPr>
              <p:spPr>
                <a:xfrm>
                  <a:off x="6970407" y="3031141"/>
                  <a:ext cx="1691585" cy="397188"/>
                </a:xfrm>
                <a:prstGeom prst="flowChartTerminator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/>
                    <a:t>데이터 추출</a:t>
                  </a:r>
                  <a:endParaRPr lang="ko-KR" altLang="en-US" dirty="0"/>
                </a:p>
              </p:txBody>
            </p:sp>
          </p:grpSp>
          <p:sp>
            <p:nvSpPr>
              <p:cNvPr id="49" name="순서도: 수행의 시작/종료 48"/>
              <p:cNvSpPr/>
              <p:nvPr/>
            </p:nvSpPr>
            <p:spPr>
              <a:xfrm>
                <a:off x="7722849" y="2037750"/>
                <a:ext cx="1295298" cy="397188"/>
              </a:xfrm>
              <a:prstGeom prst="flowChartTermina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i</a:t>
                </a:r>
                <a:r>
                  <a:rPr lang="en-US" altLang="ko-KR" dirty="0" err="1" smtClean="0">
                    <a:solidFill>
                      <a:sysClr val="windowText" lastClr="000000"/>
                    </a:solidFill>
                  </a:rPr>
                  <a:t>s_leaf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8417859" y="2460812"/>
                <a:ext cx="363070" cy="1143233"/>
              </a:xfrm>
              <a:custGeom>
                <a:avLst/>
                <a:gdLst>
                  <a:gd name="connsiteX0" fmla="*/ 349623 w 363070"/>
                  <a:gd name="connsiteY0" fmla="*/ 0 h 1143233"/>
                  <a:gd name="connsiteX1" fmla="*/ 363070 w 363070"/>
                  <a:gd name="connsiteY1" fmla="*/ 67235 h 1143233"/>
                  <a:gd name="connsiteX2" fmla="*/ 336176 w 363070"/>
                  <a:gd name="connsiteY2" fmla="*/ 564776 h 1143233"/>
                  <a:gd name="connsiteX3" fmla="*/ 322729 w 363070"/>
                  <a:gd name="connsiteY3" fmla="*/ 605117 h 1143233"/>
                  <a:gd name="connsiteX4" fmla="*/ 282388 w 363070"/>
                  <a:gd name="connsiteY4" fmla="*/ 739588 h 1143233"/>
                  <a:gd name="connsiteX5" fmla="*/ 201706 w 363070"/>
                  <a:gd name="connsiteY5" fmla="*/ 860612 h 1143233"/>
                  <a:gd name="connsiteX6" fmla="*/ 174812 w 363070"/>
                  <a:gd name="connsiteY6" fmla="*/ 900953 h 1143233"/>
                  <a:gd name="connsiteX7" fmla="*/ 161365 w 363070"/>
                  <a:gd name="connsiteY7" fmla="*/ 941294 h 1143233"/>
                  <a:gd name="connsiteX8" fmla="*/ 107576 w 363070"/>
                  <a:gd name="connsiteY8" fmla="*/ 1008529 h 1143233"/>
                  <a:gd name="connsiteX9" fmla="*/ 94129 w 363070"/>
                  <a:gd name="connsiteY9" fmla="*/ 1048870 h 1143233"/>
                  <a:gd name="connsiteX10" fmla="*/ 13447 w 363070"/>
                  <a:gd name="connsiteY10" fmla="*/ 1102659 h 1143233"/>
                  <a:gd name="connsiteX11" fmla="*/ 26894 w 363070"/>
                  <a:gd name="connsiteY11" fmla="*/ 1062317 h 1143233"/>
                  <a:gd name="connsiteX12" fmla="*/ 53788 w 363070"/>
                  <a:gd name="connsiteY12" fmla="*/ 1021976 h 1143233"/>
                  <a:gd name="connsiteX13" fmla="*/ 40341 w 363070"/>
                  <a:gd name="connsiteY13" fmla="*/ 1021976 h 1143233"/>
                  <a:gd name="connsiteX14" fmla="*/ 26894 w 363070"/>
                  <a:gd name="connsiteY14" fmla="*/ 1062317 h 1143233"/>
                  <a:gd name="connsiteX15" fmla="*/ 0 w 363070"/>
                  <a:gd name="connsiteY15" fmla="*/ 1089212 h 1143233"/>
                  <a:gd name="connsiteX16" fmla="*/ 13447 w 363070"/>
                  <a:gd name="connsiteY16" fmla="*/ 1129553 h 1143233"/>
                  <a:gd name="connsiteX17" fmla="*/ 242047 w 363070"/>
                  <a:gd name="connsiteY17" fmla="*/ 1143000 h 1143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3070" h="1143233">
                    <a:moveTo>
                      <a:pt x="349623" y="0"/>
                    </a:moveTo>
                    <a:cubicBezTo>
                      <a:pt x="354105" y="22412"/>
                      <a:pt x="363070" y="44379"/>
                      <a:pt x="363070" y="67235"/>
                    </a:cubicBezTo>
                    <a:cubicBezTo>
                      <a:pt x="363070" y="146353"/>
                      <a:pt x="361673" y="424540"/>
                      <a:pt x="336176" y="564776"/>
                    </a:cubicBezTo>
                    <a:cubicBezTo>
                      <a:pt x="333640" y="578722"/>
                      <a:pt x="326623" y="591488"/>
                      <a:pt x="322729" y="605117"/>
                    </a:cubicBezTo>
                    <a:cubicBezTo>
                      <a:pt x="313333" y="638004"/>
                      <a:pt x="298367" y="715620"/>
                      <a:pt x="282388" y="739588"/>
                    </a:cubicBezTo>
                    <a:lnTo>
                      <a:pt x="201706" y="860612"/>
                    </a:lnTo>
                    <a:cubicBezTo>
                      <a:pt x="192741" y="874059"/>
                      <a:pt x="179923" y="885621"/>
                      <a:pt x="174812" y="900953"/>
                    </a:cubicBezTo>
                    <a:cubicBezTo>
                      <a:pt x="170330" y="914400"/>
                      <a:pt x="168658" y="929140"/>
                      <a:pt x="161365" y="941294"/>
                    </a:cubicBezTo>
                    <a:cubicBezTo>
                      <a:pt x="86323" y="1066361"/>
                      <a:pt x="188309" y="847062"/>
                      <a:pt x="107576" y="1008529"/>
                    </a:cubicBezTo>
                    <a:cubicBezTo>
                      <a:pt x="101237" y="1021207"/>
                      <a:pt x="101991" y="1037076"/>
                      <a:pt x="94129" y="1048870"/>
                    </a:cubicBezTo>
                    <a:cubicBezTo>
                      <a:pt x="65349" y="1092040"/>
                      <a:pt x="55742" y="1088561"/>
                      <a:pt x="13447" y="1102659"/>
                    </a:cubicBezTo>
                    <a:cubicBezTo>
                      <a:pt x="17929" y="1089212"/>
                      <a:pt x="20555" y="1074995"/>
                      <a:pt x="26894" y="1062317"/>
                    </a:cubicBezTo>
                    <a:cubicBezTo>
                      <a:pt x="34121" y="1047862"/>
                      <a:pt x="46560" y="1036431"/>
                      <a:pt x="53788" y="1021976"/>
                    </a:cubicBezTo>
                    <a:cubicBezTo>
                      <a:pt x="99513" y="930526"/>
                      <a:pt x="44122" y="1010634"/>
                      <a:pt x="40341" y="1021976"/>
                    </a:cubicBezTo>
                    <a:cubicBezTo>
                      <a:pt x="35859" y="1035423"/>
                      <a:pt x="34187" y="1050163"/>
                      <a:pt x="26894" y="1062317"/>
                    </a:cubicBezTo>
                    <a:cubicBezTo>
                      <a:pt x="20371" y="1073189"/>
                      <a:pt x="8965" y="1080247"/>
                      <a:pt x="0" y="1089212"/>
                    </a:cubicBezTo>
                    <a:cubicBezTo>
                      <a:pt x="4482" y="1102659"/>
                      <a:pt x="126" y="1124709"/>
                      <a:pt x="13447" y="1129553"/>
                    </a:cubicBezTo>
                    <a:cubicBezTo>
                      <a:pt x="59012" y="1146122"/>
                      <a:pt x="186542" y="1143000"/>
                      <a:pt x="242047" y="1143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8444753" y="2823882"/>
                <a:ext cx="322729" cy="282389"/>
              </a:xfrm>
              <a:custGeom>
                <a:avLst/>
                <a:gdLst>
                  <a:gd name="connsiteX0" fmla="*/ 322729 w 322729"/>
                  <a:gd name="connsiteY0" fmla="*/ 0 h 282389"/>
                  <a:gd name="connsiteX1" fmla="*/ 215153 w 322729"/>
                  <a:gd name="connsiteY1" fmla="*/ 94130 h 282389"/>
                  <a:gd name="connsiteX2" fmla="*/ 134471 w 322729"/>
                  <a:gd name="connsiteY2" fmla="*/ 121024 h 282389"/>
                  <a:gd name="connsiteX3" fmla="*/ 94129 w 322729"/>
                  <a:gd name="connsiteY3" fmla="*/ 147918 h 282389"/>
                  <a:gd name="connsiteX4" fmla="*/ 13447 w 322729"/>
                  <a:gd name="connsiteY4" fmla="*/ 174812 h 282389"/>
                  <a:gd name="connsiteX5" fmla="*/ 0 w 322729"/>
                  <a:gd name="connsiteY5" fmla="*/ 134471 h 282389"/>
                  <a:gd name="connsiteX6" fmla="*/ 40341 w 322729"/>
                  <a:gd name="connsiteY6" fmla="*/ 53789 h 282389"/>
                  <a:gd name="connsiteX7" fmla="*/ 13447 w 322729"/>
                  <a:gd name="connsiteY7" fmla="*/ 94130 h 282389"/>
                  <a:gd name="connsiteX8" fmla="*/ 0 w 322729"/>
                  <a:gd name="connsiteY8" fmla="*/ 134471 h 282389"/>
                  <a:gd name="connsiteX9" fmla="*/ 13447 w 322729"/>
                  <a:gd name="connsiteY9" fmla="*/ 174812 h 282389"/>
                  <a:gd name="connsiteX10" fmla="*/ 94129 w 322729"/>
                  <a:gd name="connsiteY10" fmla="*/ 201706 h 282389"/>
                  <a:gd name="connsiteX11" fmla="*/ 134471 w 322729"/>
                  <a:gd name="connsiteY11" fmla="*/ 228600 h 282389"/>
                  <a:gd name="connsiteX12" fmla="*/ 174812 w 322729"/>
                  <a:gd name="connsiteY12" fmla="*/ 268942 h 282389"/>
                  <a:gd name="connsiteX13" fmla="*/ 188259 w 322729"/>
                  <a:gd name="connsiteY13" fmla="*/ 282389 h 282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729" h="282389">
                    <a:moveTo>
                      <a:pt x="322729" y="0"/>
                    </a:moveTo>
                    <a:cubicBezTo>
                      <a:pt x="296399" y="26330"/>
                      <a:pt x="255181" y="76340"/>
                      <a:pt x="215153" y="94130"/>
                    </a:cubicBezTo>
                    <a:cubicBezTo>
                      <a:pt x="189248" y="105644"/>
                      <a:pt x="158059" y="105299"/>
                      <a:pt x="134471" y="121024"/>
                    </a:cubicBezTo>
                    <a:cubicBezTo>
                      <a:pt x="121024" y="129989"/>
                      <a:pt x="108898" y="141354"/>
                      <a:pt x="94129" y="147918"/>
                    </a:cubicBezTo>
                    <a:cubicBezTo>
                      <a:pt x="68224" y="159431"/>
                      <a:pt x="13447" y="174812"/>
                      <a:pt x="13447" y="174812"/>
                    </a:cubicBezTo>
                    <a:cubicBezTo>
                      <a:pt x="8965" y="161365"/>
                      <a:pt x="0" y="148645"/>
                      <a:pt x="0" y="134471"/>
                    </a:cubicBezTo>
                    <a:cubicBezTo>
                      <a:pt x="0" y="106635"/>
                      <a:pt x="26743" y="74185"/>
                      <a:pt x="40341" y="53789"/>
                    </a:cubicBezTo>
                    <a:cubicBezTo>
                      <a:pt x="40341" y="53789"/>
                      <a:pt x="20675" y="79675"/>
                      <a:pt x="13447" y="94130"/>
                    </a:cubicBezTo>
                    <a:cubicBezTo>
                      <a:pt x="7108" y="106808"/>
                      <a:pt x="4482" y="121024"/>
                      <a:pt x="0" y="134471"/>
                    </a:cubicBezTo>
                    <a:cubicBezTo>
                      <a:pt x="4482" y="147918"/>
                      <a:pt x="1913" y="166573"/>
                      <a:pt x="13447" y="174812"/>
                    </a:cubicBezTo>
                    <a:cubicBezTo>
                      <a:pt x="36515" y="191289"/>
                      <a:pt x="70541" y="185981"/>
                      <a:pt x="94129" y="201706"/>
                    </a:cubicBezTo>
                    <a:cubicBezTo>
                      <a:pt x="107576" y="210671"/>
                      <a:pt x="122055" y="218254"/>
                      <a:pt x="134471" y="228600"/>
                    </a:cubicBezTo>
                    <a:cubicBezTo>
                      <a:pt x="149080" y="240775"/>
                      <a:pt x="161365" y="255495"/>
                      <a:pt x="174812" y="268942"/>
                    </a:cubicBezTo>
                    <a:lnTo>
                      <a:pt x="188259" y="28238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6506343" y="1093671"/>
              <a:ext cx="2602161" cy="2107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206918" y="881355"/>
              <a:ext cx="1212993" cy="422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기초 함수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95731" y="5953859"/>
            <a:ext cx="13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2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948264" y="5728900"/>
            <a:ext cx="1872208" cy="704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시각화</a:t>
            </a:r>
            <a:endParaRPr lang="en-US" altLang="ko-KR" dirty="0" smtClean="0"/>
          </a:p>
        </p:txBody>
      </p:sp>
      <p:sp>
        <p:nvSpPr>
          <p:cNvPr id="17" name="구름 16"/>
          <p:cNvSpPr/>
          <p:nvPr/>
        </p:nvSpPr>
        <p:spPr>
          <a:xfrm>
            <a:off x="3488874" y="1093671"/>
            <a:ext cx="2161804" cy="8641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inputs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5400000">
            <a:off x="4362236" y="2093179"/>
            <a:ext cx="419525" cy="2566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/>
          <p:cNvSpPr/>
          <p:nvPr/>
        </p:nvSpPr>
        <p:spPr>
          <a:xfrm>
            <a:off x="251520" y="2179004"/>
            <a:ext cx="2160240" cy="576064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</a:t>
            </a:r>
            <a:r>
              <a:rPr lang="en-US" altLang="ko-KR" dirty="0" err="1" smtClean="0"/>
              <a:t>luster_distance</a:t>
            </a:r>
            <a:endParaRPr lang="ko-KR" altLang="en-US" dirty="0"/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251520" y="3975480"/>
            <a:ext cx="2160240" cy="576064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et_merge_order</a:t>
            </a:r>
            <a:endParaRPr lang="ko-KR" altLang="en-US" dirty="0"/>
          </a:p>
        </p:txBody>
      </p:sp>
      <p:sp>
        <p:nvSpPr>
          <p:cNvPr id="28" name="자유형 27"/>
          <p:cNvSpPr/>
          <p:nvPr/>
        </p:nvSpPr>
        <p:spPr>
          <a:xfrm>
            <a:off x="1304365" y="2864224"/>
            <a:ext cx="1492623" cy="674072"/>
          </a:xfrm>
          <a:custGeom>
            <a:avLst/>
            <a:gdLst>
              <a:gd name="connsiteX0" fmla="*/ 0 w 1492623"/>
              <a:gd name="connsiteY0" fmla="*/ 0 h 674072"/>
              <a:gd name="connsiteX1" fmla="*/ 40341 w 1492623"/>
              <a:gd name="connsiteY1" fmla="*/ 67235 h 674072"/>
              <a:gd name="connsiteX2" fmla="*/ 67235 w 1492623"/>
              <a:gd name="connsiteY2" fmla="*/ 107576 h 674072"/>
              <a:gd name="connsiteX3" fmla="*/ 107576 w 1492623"/>
              <a:gd name="connsiteY3" fmla="*/ 134470 h 674072"/>
              <a:gd name="connsiteX4" fmla="*/ 121023 w 1492623"/>
              <a:gd name="connsiteY4" fmla="*/ 174811 h 674072"/>
              <a:gd name="connsiteX5" fmla="*/ 174811 w 1492623"/>
              <a:gd name="connsiteY5" fmla="*/ 215152 h 674072"/>
              <a:gd name="connsiteX6" fmla="*/ 201706 w 1492623"/>
              <a:gd name="connsiteY6" fmla="*/ 242047 h 674072"/>
              <a:gd name="connsiteX7" fmla="*/ 322729 w 1492623"/>
              <a:gd name="connsiteY7" fmla="*/ 336176 h 674072"/>
              <a:gd name="connsiteX8" fmla="*/ 430306 w 1492623"/>
              <a:gd name="connsiteY8" fmla="*/ 389964 h 674072"/>
              <a:gd name="connsiteX9" fmla="*/ 484094 w 1492623"/>
              <a:gd name="connsiteY9" fmla="*/ 416858 h 674072"/>
              <a:gd name="connsiteX10" fmla="*/ 537882 w 1492623"/>
              <a:gd name="connsiteY10" fmla="*/ 430305 h 674072"/>
              <a:gd name="connsiteX11" fmla="*/ 591670 w 1492623"/>
              <a:gd name="connsiteY11" fmla="*/ 457200 h 674072"/>
              <a:gd name="connsiteX12" fmla="*/ 739588 w 1492623"/>
              <a:gd name="connsiteY12" fmla="*/ 484094 h 674072"/>
              <a:gd name="connsiteX13" fmla="*/ 900953 w 1492623"/>
              <a:gd name="connsiteY13" fmla="*/ 510988 h 674072"/>
              <a:gd name="connsiteX14" fmla="*/ 1344706 w 1492623"/>
              <a:gd name="connsiteY14" fmla="*/ 537882 h 674072"/>
              <a:gd name="connsiteX15" fmla="*/ 1492623 w 1492623"/>
              <a:gd name="connsiteY15" fmla="*/ 551329 h 674072"/>
              <a:gd name="connsiteX16" fmla="*/ 1317811 w 1492623"/>
              <a:gd name="connsiteY16" fmla="*/ 578223 h 674072"/>
              <a:gd name="connsiteX17" fmla="*/ 1210235 w 1492623"/>
              <a:gd name="connsiteY17" fmla="*/ 618564 h 674072"/>
              <a:gd name="connsiteX18" fmla="*/ 1129553 w 1492623"/>
              <a:gd name="connsiteY18" fmla="*/ 672352 h 674072"/>
              <a:gd name="connsiteX19" fmla="*/ 1169894 w 1492623"/>
              <a:gd name="connsiteY19" fmla="*/ 645458 h 674072"/>
              <a:gd name="connsiteX20" fmla="*/ 1223682 w 1492623"/>
              <a:gd name="connsiteY20" fmla="*/ 618564 h 674072"/>
              <a:gd name="connsiteX21" fmla="*/ 1304364 w 1492623"/>
              <a:gd name="connsiteY21" fmla="*/ 591670 h 674072"/>
              <a:gd name="connsiteX22" fmla="*/ 1344706 w 1492623"/>
              <a:gd name="connsiteY22" fmla="*/ 564776 h 674072"/>
              <a:gd name="connsiteX23" fmla="*/ 1479176 w 1492623"/>
              <a:gd name="connsiteY23" fmla="*/ 524435 h 674072"/>
              <a:gd name="connsiteX24" fmla="*/ 1385047 w 1492623"/>
              <a:gd name="connsiteY24" fmla="*/ 497541 h 674072"/>
              <a:gd name="connsiteX25" fmla="*/ 1331259 w 1492623"/>
              <a:gd name="connsiteY25" fmla="*/ 470647 h 674072"/>
              <a:gd name="connsiteX26" fmla="*/ 1250576 w 1492623"/>
              <a:gd name="connsiteY26" fmla="*/ 443752 h 674072"/>
              <a:gd name="connsiteX27" fmla="*/ 1223682 w 1492623"/>
              <a:gd name="connsiteY27" fmla="*/ 389964 h 6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92623" h="674072">
                <a:moveTo>
                  <a:pt x="0" y="0"/>
                </a:moveTo>
                <a:cubicBezTo>
                  <a:pt x="13447" y="22412"/>
                  <a:pt x="26489" y="45071"/>
                  <a:pt x="40341" y="67235"/>
                </a:cubicBezTo>
                <a:cubicBezTo>
                  <a:pt x="48906" y="80940"/>
                  <a:pt x="55807" y="96148"/>
                  <a:pt x="67235" y="107576"/>
                </a:cubicBezTo>
                <a:cubicBezTo>
                  <a:pt x="78663" y="119004"/>
                  <a:pt x="94129" y="125505"/>
                  <a:pt x="107576" y="134470"/>
                </a:cubicBezTo>
                <a:cubicBezTo>
                  <a:pt x="112058" y="147917"/>
                  <a:pt x="111949" y="163922"/>
                  <a:pt x="121023" y="174811"/>
                </a:cubicBezTo>
                <a:cubicBezTo>
                  <a:pt x="135371" y="192028"/>
                  <a:pt x="157594" y="200804"/>
                  <a:pt x="174811" y="215152"/>
                </a:cubicBezTo>
                <a:cubicBezTo>
                  <a:pt x="184551" y="223269"/>
                  <a:pt x="191893" y="234019"/>
                  <a:pt x="201706" y="242047"/>
                </a:cubicBezTo>
                <a:cubicBezTo>
                  <a:pt x="241260" y="274410"/>
                  <a:pt x="277018" y="313321"/>
                  <a:pt x="322729" y="336176"/>
                </a:cubicBezTo>
                <a:lnTo>
                  <a:pt x="430306" y="389964"/>
                </a:lnTo>
                <a:cubicBezTo>
                  <a:pt x="448235" y="398929"/>
                  <a:pt x="464647" y="411996"/>
                  <a:pt x="484094" y="416858"/>
                </a:cubicBezTo>
                <a:lnTo>
                  <a:pt x="537882" y="430305"/>
                </a:lnTo>
                <a:cubicBezTo>
                  <a:pt x="555811" y="439270"/>
                  <a:pt x="572653" y="450861"/>
                  <a:pt x="591670" y="457200"/>
                </a:cubicBezTo>
                <a:cubicBezTo>
                  <a:pt x="611597" y="463843"/>
                  <a:pt x="724689" y="481385"/>
                  <a:pt x="739588" y="484094"/>
                </a:cubicBezTo>
                <a:cubicBezTo>
                  <a:pt x="883781" y="510311"/>
                  <a:pt x="720575" y="485220"/>
                  <a:pt x="900953" y="510988"/>
                </a:cubicBezTo>
                <a:cubicBezTo>
                  <a:pt x="1071323" y="567778"/>
                  <a:pt x="904459" y="516407"/>
                  <a:pt x="1344706" y="537882"/>
                </a:cubicBezTo>
                <a:cubicBezTo>
                  <a:pt x="1394156" y="540294"/>
                  <a:pt x="1443317" y="546847"/>
                  <a:pt x="1492623" y="551329"/>
                </a:cubicBezTo>
                <a:cubicBezTo>
                  <a:pt x="1466264" y="554624"/>
                  <a:pt x="1354772" y="565903"/>
                  <a:pt x="1317811" y="578223"/>
                </a:cubicBezTo>
                <a:cubicBezTo>
                  <a:pt x="1106850" y="648543"/>
                  <a:pt x="1413137" y="567839"/>
                  <a:pt x="1210235" y="618564"/>
                </a:cubicBezTo>
                <a:lnTo>
                  <a:pt x="1129553" y="672352"/>
                </a:lnTo>
                <a:cubicBezTo>
                  <a:pt x="1116106" y="681317"/>
                  <a:pt x="1155439" y="652686"/>
                  <a:pt x="1169894" y="645458"/>
                </a:cubicBezTo>
                <a:cubicBezTo>
                  <a:pt x="1187823" y="636493"/>
                  <a:pt x="1205070" y="626009"/>
                  <a:pt x="1223682" y="618564"/>
                </a:cubicBezTo>
                <a:cubicBezTo>
                  <a:pt x="1250003" y="608036"/>
                  <a:pt x="1280776" y="607395"/>
                  <a:pt x="1304364" y="591670"/>
                </a:cubicBezTo>
                <a:cubicBezTo>
                  <a:pt x="1317811" y="582705"/>
                  <a:pt x="1329937" y="571340"/>
                  <a:pt x="1344706" y="564776"/>
                </a:cubicBezTo>
                <a:cubicBezTo>
                  <a:pt x="1386799" y="546068"/>
                  <a:pt x="1434473" y="535611"/>
                  <a:pt x="1479176" y="524435"/>
                </a:cubicBezTo>
                <a:cubicBezTo>
                  <a:pt x="1451881" y="517611"/>
                  <a:pt x="1412055" y="509116"/>
                  <a:pt x="1385047" y="497541"/>
                </a:cubicBezTo>
                <a:cubicBezTo>
                  <a:pt x="1366622" y="489645"/>
                  <a:pt x="1349871" y="478092"/>
                  <a:pt x="1331259" y="470647"/>
                </a:cubicBezTo>
                <a:cubicBezTo>
                  <a:pt x="1304937" y="460118"/>
                  <a:pt x="1250576" y="443752"/>
                  <a:pt x="1250576" y="443752"/>
                </a:cubicBezTo>
                <a:cubicBezTo>
                  <a:pt x="1221196" y="399681"/>
                  <a:pt x="1223682" y="419572"/>
                  <a:pt x="1223682" y="389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223682" y="4625788"/>
            <a:ext cx="1627194" cy="700435"/>
          </a:xfrm>
          <a:custGeom>
            <a:avLst/>
            <a:gdLst>
              <a:gd name="connsiteX0" fmla="*/ 0 w 1627194"/>
              <a:gd name="connsiteY0" fmla="*/ 0 h 700435"/>
              <a:gd name="connsiteX1" fmla="*/ 53789 w 1627194"/>
              <a:gd name="connsiteY1" fmla="*/ 107577 h 700435"/>
              <a:gd name="connsiteX2" fmla="*/ 94130 w 1627194"/>
              <a:gd name="connsiteY2" fmla="*/ 161365 h 700435"/>
              <a:gd name="connsiteX3" fmla="*/ 215153 w 1627194"/>
              <a:gd name="connsiteY3" fmla="*/ 228600 h 700435"/>
              <a:gd name="connsiteX4" fmla="*/ 282389 w 1627194"/>
              <a:gd name="connsiteY4" fmla="*/ 255494 h 700435"/>
              <a:gd name="connsiteX5" fmla="*/ 363071 w 1627194"/>
              <a:gd name="connsiteY5" fmla="*/ 282388 h 700435"/>
              <a:gd name="connsiteX6" fmla="*/ 403412 w 1627194"/>
              <a:gd name="connsiteY6" fmla="*/ 295836 h 700435"/>
              <a:gd name="connsiteX7" fmla="*/ 457200 w 1627194"/>
              <a:gd name="connsiteY7" fmla="*/ 322730 h 700435"/>
              <a:gd name="connsiteX8" fmla="*/ 551330 w 1627194"/>
              <a:gd name="connsiteY8" fmla="*/ 349624 h 700435"/>
              <a:gd name="connsiteX9" fmla="*/ 591671 w 1627194"/>
              <a:gd name="connsiteY9" fmla="*/ 363071 h 700435"/>
              <a:gd name="connsiteX10" fmla="*/ 753036 w 1627194"/>
              <a:gd name="connsiteY10" fmla="*/ 389965 h 700435"/>
              <a:gd name="connsiteX11" fmla="*/ 833718 w 1627194"/>
              <a:gd name="connsiteY11" fmla="*/ 403412 h 700435"/>
              <a:gd name="connsiteX12" fmla="*/ 954742 w 1627194"/>
              <a:gd name="connsiteY12" fmla="*/ 430306 h 700435"/>
              <a:gd name="connsiteX13" fmla="*/ 1062318 w 1627194"/>
              <a:gd name="connsiteY13" fmla="*/ 457200 h 700435"/>
              <a:gd name="connsiteX14" fmla="*/ 1277471 w 1627194"/>
              <a:gd name="connsiteY14" fmla="*/ 497541 h 700435"/>
              <a:gd name="connsiteX15" fmla="*/ 1331259 w 1627194"/>
              <a:gd name="connsiteY15" fmla="*/ 510988 h 700435"/>
              <a:gd name="connsiteX16" fmla="*/ 1438836 w 1627194"/>
              <a:gd name="connsiteY16" fmla="*/ 537883 h 700435"/>
              <a:gd name="connsiteX17" fmla="*/ 1519518 w 1627194"/>
              <a:gd name="connsiteY17" fmla="*/ 591671 h 700435"/>
              <a:gd name="connsiteX18" fmla="*/ 1358153 w 1627194"/>
              <a:gd name="connsiteY18" fmla="*/ 632012 h 700435"/>
              <a:gd name="connsiteX19" fmla="*/ 1317812 w 1627194"/>
              <a:gd name="connsiteY19" fmla="*/ 658906 h 700435"/>
              <a:gd name="connsiteX20" fmla="*/ 1277471 w 1627194"/>
              <a:gd name="connsiteY20" fmla="*/ 672353 h 700435"/>
              <a:gd name="connsiteX21" fmla="*/ 1237130 w 1627194"/>
              <a:gd name="connsiteY21" fmla="*/ 699247 h 700435"/>
              <a:gd name="connsiteX22" fmla="*/ 1479177 w 1627194"/>
              <a:gd name="connsiteY22" fmla="*/ 685800 h 700435"/>
              <a:gd name="connsiteX23" fmla="*/ 1586753 w 1627194"/>
              <a:gd name="connsiteY23" fmla="*/ 672353 h 700435"/>
              <a:gd name="connsiteX24" fmla="*/ 1627094 w 1627194"/>
              <a:gd name="connsiteY24" fmla="*/ 658906 h 700435"/>
              <a:gd name="connsiteX25" fmla="*/ 1573306 w 1627194"/>
              <a:gd name="connsiteY25" fmla="*/ 578224 h 700435"/>
              <a:gd name="connsiteX26" fmla="*/ 1546412 w 1627194"/>
              <a:gd name="connsiteY26" fmla="*/ 524436 h 700435"/>
              <a:gd name="connsiteX27" fmla="*/ 1532965 w 1627194"/>
              <a:gd name="connsiteY27" fmla="*/ 484094 h 700435"/>
              <a:gd name="connsiteX28" fmla="*/ 1479177 w 1627194"/>
              <a:gd name="connsiteY28" fmla="*/ 403412 h 700435"/>
              <a:gd name="connsiteX29" fmla="*/ 1452283 w 1627194"/>
              <a:gd name="connsiteY29" fmla="*/ 322730 h 700435"/>
              <a:gd name="connsiteX30" fmla="*/ 1465730 w 1627194"/>
              <a:gd name="connsiteY30" fmla="*/ 403412 h 700435"/>
              <a:gd name="connsiteX31" fmla="*/ 1492624 w 1627194"/>
              <a:gd name="connsiteY31" fmla="*/ 537883 h 700435"/>
              <a:gd name="connsiteX32" fmla="*/ 1519518 w 1627194"/>
              <a:gd name="connsiteY32" fmla="*/ 632012 h 700435"/>
              <a:gd name="connsiteX33" fmla="*/ 1519518 w 1627194"/>
              <a:gd name="connsiteY33" fmla="*/ 672353 h 70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7194" h="700435">
                <a:moveTo>
                  <a:pt x="0" y="0"/>
                </a:moveTo>
                <a:cubicBezTo>
                  <a:pt x="27428" y="68572"/>
                  <a:pt x="17165" y="56304"/>
                  <a:pt x="53789" y="107577"/>
                </a:cubicBezTo>
                <a:cubicBezTo>
                  <a:pt x="66816" y="125814"/>
                  <a:pt x="77379" y="146475"/>
                  <a:pt x="94130" y="161365"/>
                </a:cubicBezTo>
                <a:cubicBezTo>
                  <a:pt x="159744" y="219688"/>
                  <a:pt x="155928" y="206391"/>
                  <a:pt x="215153" y="228600"/>
                </a:cubicBezTo>
                <a:cubicBezTo>
                  <a:pt x="237755" y="237075"/>
                  <a:pt x="259704" y="247245"/>
                  <a:pt x="282389" y="255494"/>
                </a:cubicBezTo>
                <a:cubicBezTo>
                  <a:pt x="309031" y="265182"/>
                  <a:pt x="336177" y="273423"/>
                  <a:pt x="363071" y="282388"/>
                </a:cubicBezTo>
                <a:cubicBezTo>
                  <a:pt x="376518" y="286870"/>
                  <a:pt x="390734" y="289497"/>
                  <a:pt x="403412" y="295836"/>
                </a:cubicBezTo>
                <a:cubicBezTo>
                  <a:pt x="421341" y="304801"/>
                  <a:pt x="438775" y="314834"/>
                  <a:pt x="457200" y="322730"/>
                </a:cubicBezTo>
                <a:cubicBezTo>
                  <a:pt x="489440" y="336547"/>
                  <a:pt x="517214" y="339877"/>
                  <a:pt x="551330" y="349624"/>
                </a:cubicBezTo>
                <a:cubicBezTo>
                  <a:pt x="564959" y="353518"/>
                  <a:pt x="577772" y="360291"/>
                  <a:pt x="591671" y="363071"/>
                </a:cubicBezTo>
                <a:cubicBezTo>
                  <a:pt x="645142" y="373765"/>
                  <a:pt x="699248" y="381000"/>
                  <a:pt x="753036" y="389965"/>
                </a:cubicBezTo>
                <a:cubicBezTo>
                  <a:pt x="779930" y="394447"/>
                  <a:pt x="806982" y="398065"/>
                  <a:pt x="833718" y="403412"/>
                </a:cubicBezTo>
                <a:cubicBezTo>
                  <a:pt x="879931" y="412655"/>
                  <a:pt x="910433" y="417647"/>
                  <a:pt x="954742" y="430306"/>
                </a:cubicBezTo>
                <a:cubicBezTo>
                  <a:pt x="1036390" y="453634"/>
                  <a:pt x="949541" y="436695"/>
                  <a:pt x="1062318" y="457200"/>
                </a:cubicBezTo>
                <a:cubicBezTo>
                  <a:pt x="1145524" y="472328"/>
                  <a:pt x="1187628" y="475080"/>
                  <a:pt x="1277471" y="497541"/>
                </a:cubicBezTo>
                <a:cubicBezTo>
                  <a:pt x="1295400" y="502023"/>
                  <a:pt x="1313218" y="506979"/>
                  <a:pt x="1331259" y="510988"/>
                </a:cubicBezTo>
                <a:cubicBezTo>
                  <a:pt x="1428618" y="532624"/>
                  <a:pt x="1366749" y="513855"/>
                  <a:pt x="1438836" y="537883"/>
                </a:cubicBezTo>
                <a:cubicBezTo>
                  <a:pt x="1465730" y="555812"/>
                  <a:pt x="1551401" y="586357"/>
                  <a:pt x="1519518" y="591671"/>
                </a:cubicBezTo>
                <a:cubicBezTo>
                  <a:pt x="1479190" y="598392"/>
                  <a:pt x="1393668" y="608335"/>
                  <a:pt x="1358153" y="632012"/>
                </a:cubicBezTo>
                <a:cubicBezTo>
                  <a:pt x="1344706" y="640977"/>
                  <a:pt x="1332267" y="651678"/>
                  <a:pt x="1317812" y="658906"/>
                </a:cubicBezTo>
                <a:cubicBezTo>
                  <a:pt x="1305134" y="665245"/>
                  <a:pt x="1290149" y="666014"/>
                  <a:pt x="1277471" y="672353"/>
                </a:cubicBezTo>
                <a:cubicBezTo>
                  <a:pt x="1263016" y="679581"/>
                  <a:pt x="1221005" y="698172"/>
                  <a:pt x="1237130" y="699247"/>
                </a:cubicBezTo>
                <a:cubicBezTo>
                  <a:pt x="1317758" y="704622"/>
                  <a:pt x="1398495" y="690282"/>
                  <a:pt x="1479177" y="685800"/>
                </a:cubicBezTo>
                <a:cubicBezTo>
                  <a:pt x="1515036" y="681318"/>
                  <a:pt x="1551198" y="678818"/>
                  <a:pt x="1586753" y="672353"/>
                </a:cubicBezTo>
                <a:cubicBezTo>
                  <a:pt x="1600699" y="669817"/>
                  <a:pt x="1629099" y="672938"/>
                  <a:pt x="1627094" y="658906"/>
                </a:cubicBezTo>
                <a:cubicBezTo>
                  <a:pt x="1622523" y="626908"/>
                  <a:pt x="1587761" y="607134"/>
                  <a:pt x="1573306" y="578224"/>
                </a:cubicBezTo>
                <a:cubicBezTo>
                  <a:pt x="1564341" y="560295"/>
                  <a:pt x="1554308" y="542861"/>
                  <a:pt x="1546412" y="524436"/>
                </a:cubicBezTo>
                <a:cubicBezTo>
                  <a:pt x="1540828" y="511407"/>
                  <a:pt x="1539849" y="496485"/>
                  <a:pt x="1532965" y="484094"/>
                </a:cubicBezTo>
                <a:cubicBezTo>
                  <a:pt x="1517268" y="455839"/>
                  <a:pt x="1489398" y="434076"/>
                  <a:pt x="1479177" y="403412"/>
                </a:cubicBezTo>
                <a:cubicBezTo>
                  <a:pt x="1470212" y="376518"/>
                  <a:pt x="1447622" y="294767"/>
                  <a:pt x="1452283" y="322730"/>
                </a:cubicBezTo>
                <a:cubicBezTo>
                  <a:pt x="1456765" y="349624"/>
                  <a:pt x="1460705" y="376614"/>
                  <a:pt x="1465730" y="403412"/>
                </a:cubicBezTo>
                <a:cubicBezTo>
                  <a:pt x="1474154" y="448340"/>
                  <a:pt x="1478169" y="494517"/>
                  <a:pt x="1492624" y="537883"/>
                </a:cubicBezTo>
                <a:cubicBezTo>
                  <a:pt x="1524865" y="634607"/>
                  <a:pt x="1485748" y="513818"/>
                  <a:pt x="1519518" y="632012"/>
                </a:cubicBezTo>
                <a:cubicBezTo>
                  <a:pt x="1532259" y="676605"/>
                  <a:pt x="1547811" y="672353"/>
                  <a:pt x="1519518" y="6723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빗면 31"/>
          <p:cNvSpPr/>
          <p:nvPr/>
        </p:nvSpPr>
        <p:spPr>
          <a:xfrm>
            <a:off x="3419479" y="3579065"/>
            <a:ext cx="2305038" cy="533640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ase_cluster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덧셈 기호 35"/>
          <p:cNvSpPr/>
          <p:nvPr/>
        </p:nvSpPr>
        <p:spPr>
          <a:xfrm>
            <a:off x="6228184" y="5877272"/>
            <a:ext cx="556319" cy="55631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구부러진 연결선 39"/>
          <p:cNvCxnSpPr/>
          <p:nvPr/>
        </p:nvCxnSpPr>
        <p:spPr>
          <a:xfrm rot="5400000">
            <a:off x="4278753" y="4324430"/>
            <a:ext cx="582049" cy="2521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설명선 40"/>
          <p:cNvSpPr/>
          <p:nvPr/>
        </p:nvSpPr>
        <p:spPr>
          <a:xfrm>
            <a:off x="3150094" y="2591876"/>
            <a:ext cx="2843808" cy="87853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</a:t>
            </a:r>
            <a:r>
              <a:rPr lang="en-US" altLang="ko-KR" dirty="0" err="1" smtClean="0"/>
              <a:t>ottom_up_cluster</a:t>
            </a:r>
            <a:endParaRPr lang="ko-KR" altLang="en-US" dirty="0"/>
          </a:p>
        </p:txBody>
      </p:sp>
      <p:sp>
        <p:nvSpPr>
          <p:cNvPr id="42" name="아래쪽 화살표 설명선 41"/>
          <p:cNvSpPr/>
          <p:nvPr/>
        </p:nvSpPr>
        <p:spPr>
          <a:xfrm>
            <a:off x="3143162" y="4850160"/>
            <a:ext cx="2843808" cy="87018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</a:t>
            </a:r>
            <a:r>
              <a:rPr lang="en-US" altLang="ko-KR" dirty="0" err="1" smtClean="0"/>
              <a:t>enerate_clusters</a:t>
            </a:r>
            <a:endParaRPr lang="ko-KR" altLang="en-US" dirty="0"/>
          </a:p>
        </p:txBody>
      </p:sp>
      <p:sp>
        <p:nvSpPr>
          <p:cNvPr id="46" name="빗면 45"/>
          <p:cNvSpPr/>
          <p:nvPr/>
        </p:nvSpPr>
        <p:spPr>
          <a:xfrm>
            <a:off x="3383669" y="5862043"/>
            <a:ext cx="2376657" cy="556319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hree_clusters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381531" y="954783"/>
            <a:ext cx="2602161" cy="2319905"/>
            <a:chOff x="6506343" y="881355"/>
            <a:chExt cx="2602161" cy="2319905"/>
          </a:xfrm>
        </p:grpSpPr>
        <p:grpSp>
          <p:nvGrpSpPr>
            <p:cNvPr id="53" name="그룹 52"/>
            <p:cNvGrpSpPr/>
            <p:nvPr/>
          </p:nvGrpSpPr>
          <p:grpSpPr>
            <a:xfrm>
              <a:off x="6712971" y="1312054"/>
              <a:ext cx="2336606" cy="1708358"/>
              <a:chOff x="6681541" y="2037750"/>
              <a:chExt cx="2336606" cy="1708358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6681541" y="2784815"/>
                <a:ext cx="1688958" cy="961293"/>
                <a:chOff x="6973035" y="2467036"/>
                <a:chExt cx="1688958" cy="961293"/>
              </a:xfrm>
            </p:grpSpPr>
            <p:sp>
              <p:nvSpPr>
                <p:cNvPr id="47" name="순서도: 수행의 시작/종료 46"/>
                <p:cNvSpPr/>
                <p:nvPr/>
              </p:nvSpPr>
              <p:spPr>
                <a:xfrm>
                  <a:off x="6973035" y="2467036"/>
                  <a:ext cx="1688958" cy="397188"/>
                </a:xfrm>
                <a:prstGeom prst="flowChartTerminator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g</a:t>
                  </a:r>
                  <a:r>
                    <a:rPr lang="en-US" altLang="ko-KR" dirty="0" err="1" smtClean="0"/>
                    <a:t>et_children</a:t>
                  </a:r>
                  <a:endParaRPr lang="ko-KR" altLang="en-US" dirty="0"/>
                </a:p>
              </p:txBody>
            </p:sp>
            <p:sp>
              <p:nvSpPr>
                <p:cNvPr id="48" name="순서도: 수행의 시작/종료 47"/>
                <p:cNvSpPr/>
                <p:nvPr/>
              </p:nvSpPr>
              <p:spPr>
                <a:xfrm>
                  <a:off x="6973035" y="3031141"/>
                  <a:ext cx="1688957" cy="397188"/>
                </a:xfrm>
                <a:prstGeom prst="flowChartTerminator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g</a:t>
                  </a:r>
                  <a:r>
                    <a:rPr lang="en-US" altLang="ko-KR" dirty="0" err="1" smtClean="0"/>
                    <a:t>et_values</a:t>
                  </a:r>
                  <a:endParaRPr lang="ko-KR" altLang="en-US" dirty="0"/>
                </a:p>
              </p:txBody>
            </p:sp>
          </p:grpSp>
          <p:sp>
            <p:nvSpPr>
              <p:cNvPr id="49" name="순서도: 수행의 시작/종료 48"/>
              <p:cNvSpPr/>
              <p:nvPr/>
            </p:nvSpPr>
            <p:spPr>
              <a:xfrm>
                <a:off x="7722849" y="2037750"/>
                <a:ext cx="1295298" cy="397188"/>
              </a:xfrm>
              <a:prstGeom prst="flowChartTermina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i</a:t>
                </a:r>
                <a:r>
                  <a:rPr lang="en-US" altLang="ko-KR" dirty="0" err="1" smtClean="0">
                    <a:solidFill>
                      <a:sysClr val="windowText" lastClr="000000"/>
                    </a:solidFill>
                  </a:rPr>
                  <a:t>s_leaf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8417859" y="2460812"/>
                <a:ext cx="363070" cy="1143233"/>
              </a:xfrm>
              <a:custGeom>
                <a:avLst/>
                <a:gdLst>
                  <a:gd name="connsiteX0" fmla="*/ 349623 w 363070"/>
                  <a:gd name="connsiteY0" fmla="*/ 0 h 1143233"/>
                  <a:gd name="connsiteX1" fmla="*/ 363070 w 363070"/>
                  <a:gd name="connsiteY1" fmla="*/ 67235 h 1143233"/>
                  <a:gd name="connsiteX2" fmla="*/ 336176 w 363070"/>
                  <a:gd name="connsiteY2" fmla="*/ 564776 h 1143233"/>
                  <a:gd name="connsiteX3" fmla="*/ 322729 w 363070"/>
                  <a:gd name="connsiteY3" fmla="*/ 605117 h 1143233"/>
                  <a:gd name="connsiteX4" fmla="*/ 282388 w 363070"/>
                  <a:gd name="connsiteY4" fmla="*/ 739588 h 1143233"/>
                  <a:gd name="connsiteX5" fmla="*/ 201706 w 363070"/>
                  <a:gd name="connsiteY5" fmla="*/ 860612 h 1143233"/>
                  <a:gd name="connsiteX6" fmla="*/ 174812 w 363070"/>
                  <a:gd name="connsiteY6" fmla="*/ 900953 h 1143233"/>
                  <a:gd name="connsiteX7" fmla="*/ 161365 w 363070"/>
                  <a:gd name="connsiteY7" fmla="*/ 941294 h 1143233"/>
                  <a:gd name="connsiteX8" fmla="*/ 107576 w 363070"/>
                  <a:gd name="connsiteY8" fmla="*/ 1008529 h 1143233"/>
                  <a:gd name="connsiteX9" fmla="*/ 94129 w 363070"/>
                  <a:gd name="connsiteY9" fmla="*/ 1048870 h 1143233"/>
                  <a:gd name="connsiteX10" fmla="*/ 13447 w 363070"/>
                  <a:gd name="connsiteY10" fmla="*/ 1102659 h 1143233"/>
                  <a:gd name="connsiteX11" fmla="*/ 26894 w 363070"/>
                  <a:gd name="connsiteY11" fmla="*/ 1062317 h 1143233"/>
                  <a:gd name="connsiteX12" fmla="*/ 53788 w 363070"/>
                  <a:gd name="connsiteY12" fmla="*/ 1021976 h 1143233"/>
                  <a:gd name="connsiteX13" fmla="*/ 40341 w 363070"/>
                  <a:gd name="connsiteY13" fmla="*/ 1021976 h 1143233"/>
                  <a:gd name="connsiteX14" fmla="*/ 26894 w 363070"/>
                  <a:gd name="connsiteY14" fmla="*/ 1062317 h 1143233"/>
                  <a:gd name="connsiteX15" fmla="*/ 0 w 363070"/>
                  <a:gd name="connsiteY15" fmla="*/ 1089212 h 1143233"/>
                  <a:gd name="connsiteX16" fmla="*/ 13447 w 363070"/>
                  <a:gd name="connsiteY16" fmla="*/ 1129553 h 1143233"/>
                  <a:gd name="connsiteX17" fmla="*/ 242047 w 363070"/>
                  <a:gd name="connsiteY17" fmla="*/ 1143000 h 1143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3070" h="1143233">
                    <a:moveTo>
                      <a:pt x="349623" y="0"/>
                    </a:moveTo>
                    <a:cubicBezTo>
                      <a:pt x="354105" y="22412"/>
                      <a:pt x="363070" y="44379"/>
                      <a:pt x="363070" y="67235"/>
                    </a:cubicBezTo>
                    <a:cubicBezTo>
                      <a:pt x="363070" y="146353"/>
                      <a:pt x="361673" y="424540"/>
                      <a:pt x="336176" y="564776"/>
                    </a:cubicBezTo>
                    <a:cubicBezTo>
                      <a:pt x="333640" y="578722"/>
                      <a:pt x="326623" y="591488"/>
                      <a:pt x="322729" y="605117"/>
                    </a:cubicBezTo>
                    <a:cubicBezTo>
                      <a:pt x="313333" y="638004"/>
                      <a:pt x="298367" y="715620"/>
                      <a:pt x="282388" y="739588"/>
                    </a:cubicBezTo>
                    <a:lnTo>
                      <a:pt x="201706" y="860612"/>
                    </a:lnTo>
                    <a:cubicBezTo>
                      <a:pt x="192741" y="874059"/>
                      <a:pt x="179923" y="885621"/>
                      <a:pt x="174812" y="900953"/>
                    </a:cubicBezTo>
                    <a:cubicBezTo>
                      <a:pt x="170330" y="914400"/>
                      <a:pt x="168658" y="929140"/>
                      <a:pt x="161365" y="941294"/>
                    </a:cubicBezTo>
                    <a:cubicBezTo>
                      <a:pt x="86323" y="1066361"/>
                      <a:pt x="188309" y="847062"/>
                      <a:pt x="107576" y="1008529"/>
                    </a:cubicBezTo>
                    <a:cubicBezTo>
                      <a:pt x="101237" y="1021207"/>
                      <a:pt x="101991" y="1037076"/>
                      <a:pt x="94129" y="1048870"/>
                    </a:cubicBezTo>
                    <a:cubicBezTo>
                      <a:pt x="65349" y="1092040"/>
                      <a:pt x="55742" y="1088561"/>
                      <a:pt x="13447" y="1102659"/>
                    </a:cubicBezTo>
                    <a:cubicBezTo>
                      <a:pt x="17929" y="1089212"/>
                      <a:pt x="20555" y="1074995"/>
                      <a:pt x="26894" y="1062317"/>
                    </a:cubicBezTo>
                    <a:cubicBezTo>
                      <a:pt x="34121" y="1047862"/>
                      <a:pt x="46560" y="1036431"/>
                      <a:pt x="53788" y="1021976"/>
                    </a:cubicBezTo>
                    <a:cubicBezTo>
                      <a:pt x="99513" y="930526"/>
                      <a:pt x="44122" y="1010634"/>
                      <a:pt x="40341" y="1021976"/>
                    </a:cubicBezTo>
                    <a:cubicBezTo>
                      <a:pt x="35859" y="1035423"/>
                      <a:pt x="34187" y="1050163"/>
                      <a:pt x="26894" y="1062317"/>
                    </a:cubicBezTo>
                    <a:cubicBezTo>
                      <a:pt x="20371" y="1073189"/>
                      <a:pt x="8965" y="1080247"/>
                      <a:pt x="0" y="1089212"/>
                    </a:cubicBezTo>
                    <a:cubicBezTo>
                      <a:pt x="4482" y="1102659"/>
                      <a:pt x="126" y="1124709"/>
                      <a:pt x="13447" y="1129553"/>
                    </a:cubicBezTo>
                    <a:cubicBezTo>
                      <a:pt x="59012" y="1146122"/>
                      <a:pt x="186542" y="1143000"/>
                      <a:pt x="242047" y="1143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8444753" y="2823882"/>
                <a:ext cx="322729" cy="282389"/>
              </a:xfrm>
              <a:custGeom>
                <a:avLst/>
                <a:gdLst>
                  <a:gd name="connsiteX0" fmla="*/ 322729 w 322729"/>
                  <a:gd name="connsiteY0" fmla="*/ 0 h 282389"/>
                  <a:gd name="connsiteX1" fmla="*/ 215153 w 322729"/>
                  <a:gd name="connsiteY1" fmla="*/ 94130 h 282389"/>
                  <a:gd name="connsiteX2" fmla="*/ 134471 w 322729"/>
                  <a:gd name="connsiteY2" fmla="*/ 121024 h 282389"/>
                  <a:gd name="connsiteX3" fmla="*/ 94129 w 322729"/>
                  <a:gd name="connsiteY3" fmla="*/ 147918 h 282389"/>
                  <a:gd name="connsiteX4" fmla="*/ 13447 w 322729"/>
                  <a:gd name="connsiteY4" fmla="*/ 174812 h 282389"/>
                  <a:gd name="connsiteX5" fmla="*/ 0 w 322729"/>
                  <a:gd name="connsiteY5" fmla="*/ 134471 h 282389"/>
                  <a:gd name="connsiteX6" fmla="*/ 40341 w 322729"/>
                  <a:gd name="connsiteY6" fmla="*/ 53789 h 282389"/>
                  <a:gd name="connsiteX7" fmla="*/ 13447 w 322729"/>
                  <a:gd name="connsiteY7" fmla="*/ 94130 h 282389"/>
                  <a:gd name="connsiteX8" fmla="*/ 0 w 322729"/>
                  <a:gd name="connsiteY8" fmla="*/ 134471 h 282389"/>
                  <a:gd name="connsiteX9" fmla="*/ 13447 w 322729"/>
                  <a:gd name="connsiteY9" fmla="*/ 174812 h 282389"/>
                  <a:gd name="connsiteX10" fmla="*/ 94129 w 322729"/>
                  <a:gd name="connsiteY10" fmla="*/ 201706 h 282389"/>
                  <a:gd name="connsiteX11" fmla="*/ 134471 w 322729"/>
                  <a:gd name="connsiteY11" fmla="*/ 228600 h 282389"/>
                  <a:gd name="connsiteX12" fmla="*/ 174812 w 322729"/>
                  <a:gd name="connsiteY12" fmla="*/ 268942 h 282389"/>
                  <a:gd name="connsiteX13" fmla="*/ 188259 w 322729"/>
                  <a:gd name="connsiteY13" fmla="*/ 282389 h 282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2729" h="282389">
                    <a:moveTo>
                      <a:pt x="322729" y="0"/>
                    </a:moveTo>
                    <a:cubicBezTo>
                      <a:pt x="296399" y="26330"/>
                      <a:pt x="255181" y="76340"/>
                      <a:pt x="215153" y="94130"/>
                    </a:cubicBezTo>
                    <a:cubicBezTo>
                      <a:pt x="189248" y="105644"/>
                      <a:pt x="158059" y="105299"/>
                      <a:pt x="134471" y="121024"/>
                    </a:cubicBezTo>
                    <a:cubicBezTo>
                      <a:pt x="121024" y="129989"/>
                      <a:pt x="108898" y="141354"/>
                      <a:pt x="94129" y="147918"/>
                    </a:cubicBezTo>
                    <a:cubicBezTo>
                      <a:pt x="68224" y="159431"/>
                      <a:pt x="13447" y="174812"/>
                      <a:pt x="13447" y="174812"/>
                    </a:cubicBezTo>
                    <a:cubicBezTo>
                      <a:pt x="8965" y="161365"/>
                      <a:pt x="0" y="148645"/>
                      <a:pt x="0" y="134471"/>
                    </a:cubicBezTo>
                    <a:cubicBezTo>
                      <a:pt x="0" y="106635"/>
                      <a:pt x="26743" y="74185"/>
                      <a:pt x="40341" y="53789"/>
                    </a:cubicBezTo>
                    <a:cubicBezTo>
                      <a:pt x="40341" y="53789"/>
                      <a:pt x="20675" y="79675"/>
                      <a:pt x="13447" y="94130"/>
                    </a:cubicBezTo>
                    <a:cubicBezTo>
                      <a:pt x="7108" y="106808"/>
                      <a:pt x="4482" y="121024"/>
                      <a:pt x="0" y="134471"/>
                    </a:cubicBezTo>
                    <a:cubicBezTo>
                      <a:pt x="4482" y="147918"/>
                      <a:pt x="1913" y="166573"/>
                      <a:pt x="13447" y="174812"/>
                    </a:cubicBezTo>
                    <a:cubicBezTo>
                      <a:pt x="36515" y="191289"/>
                      <a:pt x="70541" y="185981"/>
                      <a:pt x="94129" y="201706"/>
                    </a:cubicBezTo>
                    <a:cubicBezTo>
                      <a:pt x="107576" y="210671"/>
                      <a:pt x="122055" y="218254"/>
                      <a:pt x="134471" y="228600"/>
                    </a:cubicBezTo>
                    <a:cubicBezTo>
                      <a:pt x="149080" y="240775"/>
                      <a:pt x="161365" y="255495"/>
                      <a:pt x="174812" y="268942"/>
                    </a:cubicBezTo>
                    <a:lnTo>
                      <a:pt x="188259" y="28238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6506343" y="1093671"/>
              <a:ext cx="2602161" cy="2107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206918" y="881355"/>
              <a:ext cx="1212993" cy="422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기초 함수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95731" y="5953859"/>
            <a:ext cx="13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6226750" y="1003629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116834" y="2020120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116834" y="3840003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2934050" y="2380160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2934050" y="4642478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784503" y="5552636"/>
            <a:ext cx="360040" cy="36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Clustering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Clustering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845595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/>
              </a:rPr>
              <a:t>군집</a:t>
            </a:r>
            <a:r>
              <a:rPr lang="en-US" altLang="ko-KR" sz="2000" dirty="0">
                <a:latin typeface="나눔고딕"/>
              </a:rPr>
              <a:t> </a:t>
            </a:r>
            <a:r>
              <a:rPr lang="ko-KR" altLang="en-US" sz="2000" dirty="0">
                <a:latin typeface="나눔고딕"/>
              </a:rPr>
              <a:t>분석</a:t>
            </a:r>
            <a:endParaRPr lang="en-US" altLang="ko-KR" sz="2000" dirty="0">
              <a:latin typeface="나눔고딕"/>
            </a:endParaRPr>
          </a:p>
          <a:p>
            <a:endParaRPr lang="en-US" altLang="ko-KR" sz="2000" dirty="0">
              <a:latin typeface="나눔고딕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고딕"/>
              </a:rPr>
              <a:t>자료를 동질적인 군집 혹은 부분으로 나누는 분석</a:t>
            </a:r>
            <a:r>
              <a:rPr lang="en-US" altLang="ko-KR" sz="2000" dirty="0">
                <a:latin typeface="나눔고딕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고딕"/>
              </a:rPr>
              <a:t>각 군집을 쉽게 설명하므로 전체를 설명하고자 한다</a:t>
            </a:r>
            <a:r>
              <a:rPr lang="en-US" altLang="ko-KR" sz="2000" dirty="0">
                <a:latin typeface="나눔고딕"/>
              </a:rPr>
              <a:t>.</a:t>
            </a:r>
            <a:endParaRPr lang="ko-KR" altLang="en-US" sz="2000" dirty="0">
              <a:latin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3458770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적용 예시 </a:t>
            </a:r>
            <a:r>
              <a:rPr lang="en-US" altLang="ko-KR" sz="2000" dirty="0">
                <a:sym typeface="Wingdings" panose="05000000000000000000" pitchFamily="2" charset="2"/>
              </a:rPr>
              <a:t> Market Segmentation</a:t>
            </a:r>
            <a:r>
              <a:rPr lang="ko-KR" altLang="en-US" sz="2000" dirty="0">
                <a:sym typeface="Wingdings" panose="05000000000000000000" pitchFamily="2" charset="2"/>
              </a:rPr>
              <a:t>을 하기 위해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Mkt Segmentation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en-US" altLang="ko-KR" sz="2000" dirty="0"/>
              <a:t>the process of dividing a </a:t>
            </a:r>
            <a:r>
              <a:rPr lang="en-US" altLang="ko-KR" sz="2000" b="1" dirty="0"/>
              <a:t>market</a:t>
            </a:r>
            <a:r>
              <a:rPr lang="en-US" altLang="ko-KR" sz="2000" dirty="0"/>
              <a:t> of potential customers into groups, or segments, based on different characteristics. The segments created are composed of consumers who will respond similarly to </a:t>
            </a:r>
            <a:r>
              <a:rPr lang="en-US" altLang="ko-KR" sz="2000" b="1" dirty="0"/>
              <a:t>marketing</a:t>
            </a:r>
            <a:r>
              <a:rPr lang="en-US" altLang="ko-KR" sz="2000" dirty="0"/>
              <a:t> strategies and who share traits such as similar interests, needs, or locations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9785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9" y="1731468"/>
            <a:ext cx="7032646" cy="46884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156682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사전 작업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내용물 파헤치는 함수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1618347"/>
            <a:ext cx="32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luster = (</a:t>
            </a:r>
            <a:r>
              <a:rPr lang="ko-KR" altLang="en-US" dirty="0" err="1" smtClean="0"/>
              <a:t>병합순서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자식들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1372994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</a:t>
            </a:r>
          </a:p>
          <a:p>
            <a:r>
              <a:rPr lang="en-US" altLang="ko-KR" dirty="0" smtClean="0"/>
              <a:t> [(1,</a:t>
            </a:r>
          </a:p>
          <a:p>
            <a:r>
              <a:rPr lang="en-US" altLang="ko-KR" dirty="0" smtClean="0"/>
              <a:t>   [(3, [(14, [(18, [([19, 28],), ([21, 27],)]), ([20, 23],)]), ([26, 13],)]),</a:t>
            </a:r>
          </a:p>
          <a:p>
            <a:r>
              <a:rPr lang="en-US" altLang="ko-KR" dirty="0" smtClean="0"/>
              <a:t>    (16, [([11, 15],), ([13, 13],)])]),</a:t>
            </a:r>
          </a:p>
          <a:p>
            <a:r>
              <a:rPr lang="en-US" altLang="ko-KR" dirty="0" smtClean="0"/>
              <a:t>  (2,</a:t>
            </a:r>
          </a:p>
          <a:p>
            <a:r>
              <a:rPr lang="en-US" altLang="ko-KR" dirty="0" smtClean="0"/>
              <a:t>   [(4,</a:t>
            </a:r>
          </a:p>
          <a:p>
            <a:r>
              <a:rPr lang="en-US" altLang="ko-KR" dirty="0" smtClean="0"/>
              <a:t>     [(5,</a:t>
            </a:r>
          </a:p>
          <a:p>
            <a:r>
              <a:rPr lang="en-US" altLang="ko-KR" dirty="0" smtClean="0"/>
              <a:t>       [(9, [(11, [([-49, 0],), ([-46, 5],)]), ([-41, 8],)]), ([-49, 15],)]),</a:t>
            </a:r>
          </a:p>
          <a:p>
            <a:r>
              <a:rPr lang="en-US" altLang="ko-KR" dirty="0" smtClean="0"/>
              <a:t>      ([-34, -1],)]),</a:t>
            </a:r>
          </a:p>
          <a:p>
            <a:r>
              <a:rPr lang="en-US" altLang="ko-KR" dirty="0" smtClean="0"/>
              <a:t>    (6,</a:t>
            </a:r>
          </a:p>
          <a:p>
            <a:r>
              <a:rPr lang="en-US" altLang="ko-KR" dirty="0" smtClean="0"/>
              <a:t>     [(7,</a:t>
            </a:r>
          </a:p>
          <a:p>
            <a:r>
              <a:rPr lang="en-US" altLang="ko-KR" dirty="0" smtClean="0"/>
              <a:t>       [(8, [(10, [([-22, -16],), ([-19, -11],)]), ([-25, -9],)]),</a:t>
            </a:r>
          </a:p>
          <a:p>
            <a:r>
              <a:rPr lang="en-US" altLang="ko-KR" dirty="0" smtClean="0"/>
              <a:t>        (13,</a:t>
            </a:r>
          </a:p>
          <a:p>
            <a:r>
              <a:rPr lang="en-US" altLang="ko-KR" dirty="0" smtClean="0"/>
              <a:t>         [(15, [(17, [([-11, -6],), ([-12, -8],)]), ([-14, -5],)]),</a:t>
            </a:r>
          </a:p>
          <a:p>
            <a:r>
              <a:rPr lang="en-US" altLang="ko-KR" dirty="0" smtClean="0"/>
              <a:t>          ([-18, -3],)])]),</a:t>
            </a:r>
          </a:p>
          <a:p>
            <a:r>
              <a:rPr lang="en-US" altLang="ko-KR" dirty="0" smtClean="0"/>
              <a:t>      (12, [([-13, -19],), ([-9, -16],)])])])])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33808"/>
            <a:ext cx="8162460" cy="3514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5439915"/>
            <a:ext cx="628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숫자가 작을수록 나중에 병합된 것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751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사전 작업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거리 재는 함수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병합 순서 알려주는 함수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18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58897" y="6621887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475656" y="1634577"/>
            <a:ext cx="7269155" cy="2404153"/>
            <a:chOff x="67235" y="3579007"/>
            <a:chExt cx="8539031" cy="2824143"/>
          </a:xfrm>
        </p:grpSpPr>
        <p:sp>
          <p:nvSpPr>
            <p:cNvPr id="18" name="자유형 17"/>
            <p:cNvSpPr/>
            <p:nvPr/>
          </p:nvSpPr>
          <p:spPr>
            <a:xfrm>
              <a:off x="1031151" y="423279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685561" y="4379241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933652" y="4773787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02785" y="5443344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916896" y="487889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46452" y="539832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239086" y="437745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85197" y="405336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816861" y="447763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94636" y="457259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5744449" y="517407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932039" y="545561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566733" y="481743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7495220" y="505853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67235" y="3882180"/>
              <a:ext cx="2931459" cy="2316914"/>
            </a:xfrm>
            <a:custGeom>
              <a:avLst/>
              <a:gdLst>
                <a:gd name="connsiteX0" fmla="*/ 941294 w 2931459"/>
                <a:gd name="connsiteY0" fmla="*/ 71255 h 2316914"/>
                <a:gd name="connsiteX1" fmla="*/ 699247 w 2931459"/>
                <a:gd name="connsiteY1" fmla="*/ 98149 h 2316914"/>
                <a:gd name="connsiteX2" fmla="*/ 578224 w 2931459"/>
                <a:gd name="connsiteY2" fmla="*/ 165385 h 2316914"/>
                <a:gd name="connsiteX3" fmla="*/ 537883 w 2931459"/>
                <a:gd name="connsiteY3" fmla="*/ 192279 h 2316914"/>
                <a:gd name="connsiteX4" fmla="*/ 497541 w 2931459"/>
                <a:gd name="connsiteY4" fmla="*/ 232620 h 2316914"/>
                <a:gd name="connsiteX5" fmla="*/ 457200 w 2931459"/>
                <a:gd name="connsiteY5" fmla="*/ 259514 h 2316914"/>
                <a:gd name="connsiteX6" fmla="*/ 389965 w 2931459"/>
                <a:gd name="connsiteY6" fmla="*/ 313302 h 2316914"/>
                <a:gd name="connsiteX7" fmla="*/ 295836 w 2931459"/>
                <a:gd name="connsiteY7" fmla="*/ 420879 h 2316914"/>
                <a:gd name="connsiteX8" fmla="*/ 242047 w 2931459"/>
                <a:gd name="connsiteY8" fmla="*/ 488114 h 2316914"/>
                <a:gd name="connsiteX9" fmla="*/ 201706 w 2931459"/>
                <a:gd name="connsiteY9" fmla="*/ 582244 h 2316914"/>
                <a:gd name="connsiteX10" fmla="*/ 174812 w 2931459"/>
                <a:gd name="connsiteY10" fmla="*/ 636032 h 2316914"/>
                <a:gd name="connsiteX11" fmla="*/ 161365 w 2931459"/>
                <a:gd name="connsiteY11" fmla="*/ 676373 h 2316914"/>
                <a:gd name="connsiteX12" fmla="*/ 134471 w 2931459"/>
                <a:gd name="connsiteY12" fmla="*/ 716714 h 2316914"/>
                <a:gd name="connsiteX13" fmla="*/ 121024 w 2931459"/>
                <a:gd name="connsiteY13" fmla="*/ 757055 h 2316914"/>
                <a:gd name="connsiteX14" fmla="*/ 80683 w 2931459"/>
                <a:gd name="connsiteY14" fmla="*/ 797396 h 2316914"/>
                <a:gd name="connsiteX15" fmla="*/ 67236 w 2931459"/>
                <a:gd name="connsiteY15" fmla="*/ 837738 h 2316914"/>
                <a:gd name="connsiteX16" fmla="*/ 53789 w 2931459"/>
                <a:gd name="connsiteY16" fmla="*/ 891526 h 2316914"/>
                <a:gd name="connsiteX17" fmla="*/ 26894 w 2931459"/>
                <a:gd name="connsiteY17" fmla="*/ 931867 h 2316914"/>
                <a:gd name="connsiteX18" fmla="*/ 0 w 2931459"/>
                <a:gd name="connsiteY18" fmla="*/ 1039444 h 2316914"/>
                <a:gd name="connsiteX19" fmla="*/ 13447 w 2931459"/>
                <a:gd name="connsiteY19" fmla="*/ 1308385 h 2316914"/>
                <a:gd name="connsiteX20" fmla="*/ 26894 w 2931459"/>
                <a:gd name="connsiteY20" fmla="*/ 1389067 h 2316914"/>
                <a:gd name="connsiteX21" fmla="*/ 53789 w 2931459"/>
                <a:gd name="connsiteY21" fmla="*/ 1510091 h 2316914"/>
                <a:gd name="connsiteX22" fmla="*/ 94130 w 2931459"/>
                <a:gd name="connsiteY22" fmla="*/ 1698349 h 2316914"/>
                <a:gd name="connsiteX23" fmla="*/ 121024 w 2931459"/>
                <a:gd name="connsiteY23" fmla="*/ 1779032 h 2316914"/>
                <a:gd name="connsiteX24" fmla="*/ 147918 w 2931459"/>
                <a:gd name="connsiteY24" fmla="*/ 1819373 h 2316914"/>
                <a:gd name="connsiteX25" fmla="*/ 161365 w 2931459"/>
                <a:gd name="connsiteY25" fmla="*/ 1873161 h 2316914"/>
                <a:gd name="connsiteX26" fmla="*/ 228600 w 2931459"/>
                <a:gd name="connsiteY26" fmla="*/ 1953844 h 2316914"/>
                <a:gd name="connsiteX27" fmla="*/ 282389 w 2931459"/>
                <a:gd name="connsiteY27" fmla="*/ 2021079 h 2316914"/>
                <a:gd name="connsiteX28" fmla="*/ 295836 w 2931459"/>
                <a:gd name="connsiteY28" fmla="*/ 2061420 h 2316914"/>
                <a:gd name="connsiteX29" fmla="*/ 430306 w 2931459"/>
                <a:gd name="connsiteY29" fmla="*/ 2142102 h 2316914"/>
                <a:gd name="connsiteX30" fmla="*/ 497541 w 2931459"/>
                <a:gd name="connsiteY30" fmla="*/ 2168996 h 2316914"/>
                <a:gd name="connsiteX31" fmla="*/ 591671 w 2931459"/>
                <a:gd name="connsiteY31" fmla="*/ 2222785 h 2316914"/>
                <a:gd name="connsiteX32" fmla="*/ 699247 w 2931459"/>
                <a:gd name="connsiteY32" fmla="*/ 2249679 h 2316914"/>
                <a:gd name="connsiteX33" fmla="*/ 753036 w 2931459"/>
                <a:gd name="connsiteY33" fmla="*/ 2263126 h 2316914"/>
                <a:gd name="connsiteX34" fmla="*/ 833718 w 2931459"/>
                <a:gd name="connsiteY34" fmla="*/ 2290020 h 2316914"/>
                <a:gd name="connsiteX35" fmla="*/ 927847 w 2931459"/>
                <a:gd name="connsiteY35" fmla="*/ 2316914 h 2316914"/>
                <a:gd name="connsiteX36" fmla="*/ 1223683 w 2931459"/>
                <a:gd name="connsiteY36" fmla="*/ 2303467 h 2316914"/>
                <a:gd name="connsiteX37" fmla="*/ 1896036 w 2931459"/>
                <a:gd name="connsiteY37" fmla="*/ 2290020 h 2316914"/>
                <a:gd name="connsiteX38" fmla="*/ 1949824 w 2931459"/>
                <a:gd name="connsiteY38" fmla="*/ 2276573 h 2316914"/>
                <a:gd name="connsiteX39" fmla="*/ 1990165 w 2931459"/>
                <a:gd name="connsiteY39" fmla="*/ 2263126 h 2316914"/>
                <a:gd name="connsiteX40" fmla="*/ 2057400 w 2931459"/>
                <a:gd name="connsiteY40" fmla="*/ 2236232 h 2316914"/>
                <a:gd name="connsiteX41" fmla="*/ 2138083 w 2931459"/>
                <a:gd name="connsiteY41" fmla="*/ 2222785 h 2316914"/>
                <a:gd name="connsiteX42" fmla="*/ 2218765 w 2931459"/>
                <a:gd name="connsiteY42" fmla="*/ 2182444 h 2316914"/>
                <a:gd name="connsiteX43" fmla="*/ 2299447 w 2931459"/>
                <a:gd name="connsiteY43" fmla="*/ 2155549 h 2316914"/>
                <a:gd name="connsiteX44" fmla="*/ 2366683 w 2931459"/>
                <a:gd name="connsiteY44" fmla="*/ 2128655 h 2316914"/>
                <a:gd name="connsiteX45" fmla="*/ 2407024 w 2931459"/>
                <a:gd name="connsiteY45" fmla="*/ 2101761 h 2316914"/>
                <a:gd name="connsiteX46" fmla="*/ 2447365 w 2931459"/>
                <a:gd name="connsiteY46" fmla="*/ 2088314 h 2316914"/>
                <a:gd name="connsiteX47" fmla="*/ 2541494 w 2931459"/>
                <a:gd name="connsiteY47" fmla="*/ 2021079 h 2316914"/>
                <a:gd name="connsiteX48" fmla="*/ 2622177 w 2931459"/>
                <a:gd name="connsiteY48" fmla="*/ 1967291 h 2316914"/>
                <a:gd name="connsiteX49" fmla="*/ 2662518 w 2931459"/>
                <a:gd name="connsiteY49" fmla="*/ 1953844 h 2316914"/>
                <a:gd name="connsiteX50" fmla="*/ 2702859 w 2931459"/>
                <a:gd name="connsiteY50" fmla="*/ 1926949 h 2316914"/>
                <a:gd name="connsiteX51" fmla="*/ 2743200 w 2931459"/>
                <a:gd name="connsiteY51" fmla="*/ 1886608 h 2316914"/>
                <a:gd name="connsiteX52" fmla="*/ 2823883 w 2931459"/>
                <a:gd name="connsiteY52" fmla="*/ 1779032 h 2316914"/>
                <a:gd name="connsiteX53" fmla="*/ 2864224 w 2931459"/>
                <a:gd name="connsiteY53" fmla="*/ 1711796 h 2316914"/>
                <a:gd name="connsiteX54" fmla="*/ 2891118 w 2931459"/>
                <a:gd name="connsiteY54" fmla="*/ 1631114 h 2316914"/>
                <a:gd name="connsiteX55" fmla="*/ 2918012 w 2931459"/>
                <a:gd name="connsiteY55" fmla="*/ 1550432 h 2316914"/>
                <a:gd name="connsiteX56" fmla="*/ 2931459 w 2931459"/>
                <a:gd name="connsiteY56" fmla="*/ 1510091 h 2316914"/>
                <a:gd name="connsiteX57" fmla="*/ 2918012 w 2931459"/>
                <a:gd name="connsiteY57" fmla="*/ 757055 h 2316914"/>
                <a:gd name="connsiteX58" fmla="*/ 2904565 w 2931459"/>
                <a:gd name="connsiteY58" fmla="*/ 689820 h 2316914"/>
                <a:gd name="connsiteX59" fmla="*/ 2877671 w 2931459"/>
                <a:gd name="connsiteY59" fmla="*/ 528455 h 2316914"/>
                <a:gd name="connsiteX60" fmla="*/ 2864224 w 2931459"/>
                <a:gd name="connsiteY60" fmla="*/ 488114 h 2316914"/>
                <a:gd name="connsiteX61" fmla="*/ 2810436 w 2931459"/>
                <a:gd name="connsiteY61" fmla="*/ 407432 h 2316914"/>
                <a:gd name="connsiteX62" fmla="*/ 2743200 w 2931459"/>
                <a:gd name="connsiteY62" fmla="*/ 340196 h 2316914"/>
                <a:gd name="connsiteX63" fmla="*/ 2702859 w 2931459"/>
                <a:gd name="connsiteY63" fmla="*/ 326749 h 2316914"/>
                <a:gd name="connsiteX64" fmla="*/ 2554941 w 2931459"/>
                <a:gd name="connsiteY64" fmla="*/ 246067 h 2316914"/>
                <a:gd name="connsiteX65" fmla="*/ 2447365 w 2931459"/>
                <a:gd name="connsiteY65" fmla="*/ 205726 h 2316914"/>
                <a:gd name="connsiteX66" fmla="*/ 2366683 w 2931459"/>
                <a:gd name="connsiteY66" fmla="*/ 178832 h 2316914"/>
                <a:gd name="connsiteX67" fmla="*/ 2272553 w 2931459"/>
                <a:gd name="connsiteY67" fmla="*/ 151938 h 2316914"/>
                <a:gd name="connsiteX68" fmla="*/ 2191871 w 2931459"/>
                <a:gd name="connsiteY68" fmla="*/ 125044 h 2316914"/>
                <a:gd name="connsiteX69" fmla="*/ 2151530 w 2931459"/>
                <a:gd name="connsiteY69" fmla="*/ 111596 h 2316914"/>
                <a:gd name="connsiteX70" fmla="*/ 2111189 w 2931459"/>
                <a:gd name="connsiteY70" fmla="*/ 98149 h 2316914"/>
                <a:gd name="connsiteX71" fmla="*/ 2084294 w 2931459"/>
                <a:gd name="connsiteY71" fmla="*/ 71255 h 2316914"/>
                <a:gd name="connsiteX72" fmla="*/ 1990165 w 2931459"/>
                <a:gd name="connsiteY72" fmla="*/ 44361 h 2316914"/>
                <a:gd name="connsiteX73" fmla="*/ 1949824 w 2931459"/>
                <a:gd name="connsiteY73" fmla="*/ 30914 h 2316914"/>
                <a:gd name="connsiteX74" fmla="*/ 1600200 w 2931459"/>
                <a:gd name="connsiteY74" fmla="*/ 17467 h 2316914"/>
                <a:gd name="connsiteX75" fmla="*/ 1371600 w 2931459"/>
                <a:gd name="connsiteY75" fmla="*/ 44361 h 231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31459" h="2316914">
                  <a:moveTo>
                    <a:pt x="941294" y="71255"/>
                  </a:moveTo>
                  <a:cubicBezTo>
                    <a:pt x="895558" y="74522"/>
                    <a:pt x="766787" y="72821"/>
                    <a:pt x="699247" y="98149"/>
                  </a:cubicBezTo>
                  <a:cubicBezTo>
                    <a:pt x="667145" y="110188"/>
                    <a:pt x="603894" y="149341"/>
                    <a:pt x="578224" y="165385"/>
                  </a:cubicBezTo>
                  <a:cubicBezTo>
                    <a:pt x="564519" y="173950"/>
                    <a:pt x="550299" y="181933"/>
                    <a:pt x="537883" y="192279"/>
                  </a:cubicBezTo>
                  <a:cubicBezTo>
                    <a:pt x="523274" y="204453"/>
                    <a:pt x="512150" y="220446"/>
                    <a:pt x="497541" y="232620"/>
                  </a:cubicBezTo>
                  <a:cubicBezTo>
                    <a:pt x="485125" y="242966"/>
                    <a:pt x="470129" y="249817"/>
                    <a:pt x="457200" y="259514"/>
                  </a:cubicBezTo>
                  <a:cubicBezTo>
                    <a:pt x="434239" y="276735"/>
                    <a:pt x="411416" y="294234"/>
                    <a:pt x="389965" y="313302"/>
                  </a:cubicBezTo>
                  <a:cubicBezTo>
                    <a:pt x="318261" y="377040"/>
                    <a:pt x="353219" y="352020"/>
                    <a:pt x="295836" y="420879"/>
                  </a:cubicBezTo>
                  <a:cubicBezTo>
                    <a:pt x="255674" y="469073"/>
                    <a:pt x="278318" y="424639"/>
                    <a:pt x="242047" y="488114"/>
                  </a:cubicBezTo>
                  <a:cubicBezTo>
                    <a:pt x="191077" y="577312"/>
                    <a:pt x="234034" y="506811"/>
                    <a:pt x="201706" y="582244"/>
                  </a:cubicBezTo>
                  <a:cubicBezTo>
                    <a:pt x="193810" y="600669"/>
                    <a:pt x="182708" y="617607"/>
                    <a:pt x="174812" y="636032"/>
                  </a:cubicBezTo>
                  <a:cubicBezTo>
                    <a:pt x="169228" y="649060"/>
                    <a:pt x="167704" y="663695"/>
                    <a:pt x="161365" y="676373"/>
                  </a:cubicBezTo>
                  <a:cubicBezTo>
                    <a:pt x="154137" y="690828"/>
                    <a:pt x="141699" y="702259"/>
                    <a:pt x="134471" y="716714"/>
                  </a:cubicBezTo>
                  <a:cubicBezTo>
                    <a:pt x="128132" y="729392"/>
                    <a:pt x="128887" y="745261"/>
                    <a:pt x="121024" y="757055"/>
                  </a:cubicBezTo>
                  <a:cubicBezTo>
                    <a:pt x="110475" y="772878"/>
                    <a:pt x="94130" y="783949"/>
                    <a:pt x="80683" y="797396"/>
                  </a:cubicBezTo>
                  <a:cubicBezTo>
                    <a:pt x="76201" y="810843"/>
                    <a:pt x="71130" y="824109"/>
                    <a:pt x="67236" y="837738"/>
                  </a:cubicBezTo>
                  <a:cubicBezTo>
                    <a:pt x="62159" y="855508"/>
                    <a:pt x="61069" y="874539"/>
                    <a:pt x="53789" y="891526"/>
                  </a:cubicBezTo>
                  <a:cubicBezTo>
                    <a:pt x="47423" y="906381"/>
                    <a:pt x="35859" y="918420"/>
                    <a:pt x="26894" y="931867"/>
                  </a:cubicBezTo>
                  <a:cubicBezTo>
                    <a:pt x="16283" y="963701"/>
                    <a:pt x="0" y="1006989"/>
                    <a:pt x="0" y="1039444"/>
                  </a:cubicBezTo>
                  <a:cubicBezTo>
                    <a:pt x="0" y="1129203"/>
                    <a:pt x="6563" y="1218890"/>
                    <a:pt x="13447" y="1308385"/>
                  </a:cubicBezTo>
                  <a:cubicBezTo>
                    <a:pt x="15538" y="1335570"/>
                    <a:pt x="22017" y="1362242"/>
                    <a:pt x="26894" y="1389067"/>
                  </a:cubicBezTo>
                  <a:cubicBezTo>
                    <a:pt x="52514" y="1529979"/>
                    <a:pt x="27885" y="1389206"/>
                    <a:pt x="53789" y="1510091"/>
                  </a:cubicBezTo>
                  <a:cubicBezTo>
                    <a:pt x="61598" y="1546531"/>
                    <a:pt x="78778" y="1647175"/>
                    <a:pt x="94130" y="1698349"/>
                  </a:cubicBezTo>
                  <a:cubicBezTo>
                    <a:pt x="102276" y="1725503"/>
                    <a:pt x="105299" y="1755444"/>
                    <a:pt x="121024" y="1779032"/>
                  </a:cubicBezTo>
                  <a:lnTo>
                    <a:pt x="147918" y="1819373"/>
                  </a:lnTo>
                  <a:cubicBezTo>
                    <a:pt x="152400" y="1837302"/>
                    <a:pt x="153100" y="1856631"/>
                    <a:pt x="161365" y="1873161"/>
                  </a:cubicBezTo>
                  <a:cubicBezTo>
                    <a:pt x="191875" y="1934181"/>
                    <a:pt x="195723" y="1912747"/>
                    <a:pt x="228600" y="1953844"/>
                  </a:cubicBezTo>
                  <a:cubicBezTo>
                    <a:pt x="296443" y="2038649"/>
                    <a:pt x="217459" y="1956152"/>
                    <a:pt x="282389" y="2021079"/>
                  </a:cubicBezTo>
                  <a:cubicBezTo>
                    <a:pt x="286871" y="2034526"/>
                    <a:pt x="285813" y="2051397"/>
                    <a:pt x="295836" y="2061420"/>
                  </a:cubicBezTo>
                  <a:cubicBezTo>
                    <a:pt x="321446" y="2087030"/>
                    <a:pt x="392106" y="2125124"/>
                    <a:pt x="430306" y="2142102"/>
                  </a:cubicBezTo>
                  <a:cubicBezTo>
                    <a:pt x="452364" y="2151905"/>
                    <a:pt x="475951" y="2158201"/>
                    <a:pt x="497541" y="2168996"/>
                  </a:cubicBezTo>
                  <a:cubicBezTo>
                    <a:pt x="556563" y="2198507"/>
                    <a:pt x="520946" y="2199210"/>
                    <a:pt x="591671" y="2222785"/>
                  </a:cubicBezTo>
                  <a:cubicBezTo>
                    <a:pt x="626736" y="2234473"/>
                    <a:pt x="663388" y="2240714"/>
                    <a:pt x="699247" y="2249679"/>
                  </a:cubicBezTo>
                  <a:cubicBezTo>
                    <a:pt x="717177" y="2254161"/>
                    <a:pt x="735503" y="2257282"/>
                    <a:pt x="753036" y="2263126"/>
                  </a:cubicBezTo>
                  <a:cubicBezTo>
                    <a:pt x="779930" y="2272091"/>
                    <a:pt x="806216" y="2283144"/>
                    <a:pt x="833718" y="2290020"/>
                  </a:cubicBezTo>
                  <a:cubicBezTo>
                    <a:pt x="901257" y="2306905"/>
                    <a:pt x="869973" y="2297623"/>
                    <a:pt x="927847" y="2316914"/>
                  </a:cubicBezTo>
                  <a:lnTo>
                    <a:pt x="1223683" y="2303467"/>
                  </a:lnTo>
                  <a:lnTo>
                    <a:pt x="1896036" y="2290020"/>
                  </a:lnTo>
                  <a:cubicBezTo>
                    <a:pt x="1914504" y="2289336"/>
                    <a:pt x="1932054" y="2281650"/>
                    <a:pt x="1949824" y="2276573"/>
                  </a:cubicBezTo>
                  <a:cubicBezTo>
                    <a:pt x="1963453" y="2272679"/>
                    <a:pt x="1976893" y="2268103"/>
                    <a:pt x="1990165" y="2263126"/>
                  </a:cubicBezTo>
                  <a:cubicBezTo>
                    <a:pt x="2012766" y="2254651"/>
                    <a:pt x="2034112" y="2242583"/>
                    <a:pt x="2057400" y="2236232"/>
                  </a:cubicBezTo>
                  <a:cubicBezTo>
                    <a:pt x="2083705" y="2229058"/>
                    <a:pt x="2111189" y="2227267"/>
                    <a:pt x="2138083" y="2222785"/>
                  </a:cubicBezTo>
                  <a:cubicBezTo>
                    <a:pt x="2285196" y="2173747"/>
                    <a:pt x="2062372" y="2251953"/>
                    <a:pt x="2218765" y="2182444"/>
                  </a:cubicBezTo>
                  <a:cubicBezTo>
                    <a:pt x="2244670" y="2170930"/>
                    <a:pt x="2273126" y="2166077"/>
                    <a:pt x="2299447" y="2155549"/>
                  </a:cubicBezTo>
                  <a:cubicBezTo>
                    <a:pt x="2321859" y="2146584"/>
                    <a:pt x="2345093" y="2139450"/>
                    <a:pt x="2366683" y="2128655"/>
                  </a:cubicBezTo>
                  <a:cubicBezTo>
                    <a:pt x="2381138" y="2121428"/>
                    <a:pt x="2392569" y="2108989"/>
                    <a:pt x="2407024" y="2101761"/>
                  </a:cubicBezTo>
                  <a:cubicBezTo>
                    <a:pt x="2419702" y="2095422"/>
                    <a:pt x="2434687" y="2094653"/>
                    <a:pt x="2447365" y="2088314"/>
                  </a:cubicBezTo>
                  <a:cubicBezTo>
                    <a:pt x="2469224" y="2077384"/>
                    <a:pt x="2526266" y="2031738"/>
                    <a:pt x="2541494" y="2021079"/>
                  </a:cubicBezTo>
                  <a:cubicBezTo>
                    <a:pt x="2567974" y="2002543"/>
                    <a:pt x="2591513" y="1977512"/>
                    <a:pt x="2622177" y="1967291"/>
                  </a:cubicBezTo>
                  <a:lnTo>
                    <a:pt x="2662518" y="1953844"/>
                  </a:lnTo>
                  <a:cubicBezTo>
                    <a:pt x="2675965" y="1944879"/>
                    <a:pt x="2690443" y="1937295"/>
                    <a:pt x="2702859" y="1926949"/>
                  </a:cubicBezTo>
                  <a:cubicBezTo>
                    <a:pt x="2717468" y="1914775"/>
                    <a:pt x="2730677" y="1900920"/>
                    <a:pt x="2743200" y="1886608"/>
                  </a:cubicBezTo>
                  <a:cubicBezTo>
                    <a:pt x="2775480" y="1849717"/>
                    <a:pt x="2798865" y="1819062"/>
                    <a:pt x="2823883" y="1779032"/>
                  </a:cubicBezTo>
                  <a:cubicBezTo>
                    <a:pt x="2837735" y="1756868"/>
                    <a:pt x="2853409" y="1735590"/>
                    <a:pt x="2864224" y="1711796"/>
                  </a:cubicBezTo>
                  <a:cubicBezTo>
                    <a:pt x="2875955" y="1685988"/>
                    <a:pt x="2882153" y="1658008"/>
                    <a:pt x="2891118" y="1631114"/>
                  </a:cubicBezTo>
                  <a:lnTo>
                    <a:pt x="2918012" y="1550432"/>
                  </a:lnTo>
                  <a:lnTo>
                    <a:pt x="2931459" y="1510091"/>
                  </a:lnTo>
                  <a:cubicBezTo>
                    <a:pt x="2926977" y="1259079"/>
                    <a:pt x="2926239" y="1007972"/>
                    <a:pt x="2918012" y="757055"/>
                  </a:cubicBezTo>
                  <a:cubicBezTo>
                    <a:pt x="2917263" y="734212"/>
                    <a:pt x="2908322" y="712365"/>
                    <a:pt x="2904565" y="689820"/>
                  </a:cubicBezTo>
                  <a:cubicBezTo>
                    <a:pt x="2893180" y="621511"/>
                    <a:pt x="2893516" y="591835"/>
                    <a:pt x="2877671" y="528455"/>
                  </a:cubicBezTo>
                  <a:cubicBezTo>
                    <a:pt x="2874233" y="514704"/>
                    <a:pt x="2871108" y="500505"/>
                    <a:pt x="2864224" y="488114"/>
                  </a:cubicBezTo>
                  <a:cubicBezTo>
                    <a:pt x="2848527" y="459859"/>
                    <a:pt x="2833292" y="430288"/>
                    <a:pt x="2810436" y="407432"/>
                  </a:cubicBezTo>
                  <a:cubicBezTo>
                    <a:pt x="2788024" y="385020"/>
                    <a:pt x="2773269" y="350219"/>
                    <a:pt x="2743200" y="340196"/>
                  </a:cubicBezTo>
                  <a:cubicBezTo>
                    <a:pt x="2729753" y="335714"/>
                    <a:pt x="2715537" y="333088"/>
                    <a:pt x="2702859" y="326749"/>
                  </a:cubicBezTo>
                  <a:cubicBezTo>
                    <a:pt x="2629219" y="289929"/>
                    <a:pt x="2676828" y="276539"/>
                    <a:pt x="2554941" y="246067"/>
                  </a:cubicBezTo>
                  <a:cubicBezTo>
                    <a:pt x="2438486" y="216953"/>
                    <a:pt x="2564562" y="252605"/>
                    <a:pt x="2447365" y="205726"/>
                  </a:cubicBezTo>
                  <a:cubicBezTo>
                    <a:pt x="2421044" y="195198"/>
                    <a:pt x="2393577" y="187797"/>
                    <a:pt x="2366683" y="178832"/>
                  </a:cubicBezTo>
                  <a:cubicBezTo>
                    <a:pt x="2231109" y="133641"/>
                    <a:pt x="2441398" y="202591"/>
                    <a:pt x="2272553" y="151938"/>
                  </a:cubicBezTo>
                  <a:cubicBezTo>
                    <a:pt x="2245400" y="143792"/>
                    <a:pt x="2218765" y="134009"/>
                    <a:pt x="2191871" y="125044"/>
                  </a:cubicBezTo>
                  <a:lnTo>
                    <a:pt x="2151530" y="111596"/>
                  </a:lnTo>
                  <a:lnTo>
                    <a:pt x="2111189" y="98149"/>
                  </a:lnTo>
                  <a:cubicBezTo>
                    <a:pt x="2102224" y="89184"/>
                    <a:pt x="2095166" y="77778"/>
                    <a:pt x="2084294" y="71255"/>
                  </a:cubicBezTo>
                  <a:cubicBezTo>
                    <a:pt x="2069638" y="62462"/>
                    <a:pt x="2001355" y="47558"/>
                    <a:pt x="1990165" y="44361"/>
                  </a:cubicBezTo>
                  <a:cubicBezTo>
                    <a:pt x="1976536" y="40467"/>
                    <a:pt x="1963965" y="31889"/>
                    <a:pt x="1949824" y="30914"/>
                  </a:cubicBezTo>
                  <a:cubicBezTo>
                    <a:pt x="1833473" y="22890"/>
                    <a:pt x="1716741" y="21949"/>
                    <a:pt x="1600200" y="17467"/>
                  </a:cubicBezTo>
                  <a:cubicBezTo>
                    <a:pt x="1367125" y="31177"/>
                    <a:pt x="1371600" y="-45418"/>
                    <a:pt x="1371600" y="4436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976926" y="3618544"/>
              <a:ext cx="4629340" cy="2784606"/>
            </a:xfrm>
            <a:custGeom>
              <a:avLst/>
              <a:gdLst>
                <a:gd name="connsiteX0" fmla="*/ 1052274 w 4629340"/>
                <a:gd name="connsiteY0" fmla="*/ 321444 h 2784606"/>
                <a:gd name="connsiteX1" fmla="*/ 433709 w 4629340"/>
                <a:gd name="connsiteY1" fmla="*/ 724856 h 2784606"/>
                <a:gd name="connsiteX2" fmla="*/ 326133 w 4629340"/>
                <a:gd name="connsiteY2" fmla="*/ 886221 h 2784606"/>
                <a:gd name="connsiteX3" fmla="*/ 218556 w 4629340"/>
                <a:gd name="connsiteY3" fmla="*/ 1061032 h 2784606"/>
                <a:gd name="connsiteX4" fmla="*/ 137874 w 4629340"/>
                <a:gd name="connsiteY4" fmla="*/ 1249291 h 2784606"/>
                <a:gd name="connsiteX5" fmla="*/ 110980 w 4629340"/>
                <a:gd name="connsiteY5" fmla="*/ 1329974 h 2784606"/>
                <a:gd name="connsiteX6" fmla="*/ 30298 w 4629340"/>
                <a:gd name="connsiteY6" fmla="*/ 1598915 h 2784606"/>
                <a:gd name="connsiteX7" fmla="*/ 16850 w 4629340"/>
                <a:gd name="connsiteY7" fmla="*/ 2311609 h 2784606"/>
                <a:gd name="connsiteX8" fmla="*/ 97533 w 4629340"/>
                <a:gd name="connsiteY8" fmla="*/ 2472974 h 2784606"/>
                <a:gd name="connsiteX9" fmla="*/ 178215 w 4629340"/>
                <a:gd name="connsiteY9" fmla="*/ 2553656 h 2784606"/>
                <a:gd name="connsiteX10" fmla="*/ 232003 w 4629340"/>
                <a:gd name="connsiteY10" fmla="*/ 2634338 h 2784606"/>
                <a:gd name="connsiteX11" fmla="*/ 339580 w 4629340"/>
                <a:gd name="connsiteY11" fmla="*/ 2728468 h 2784606"/>
                <a:gd name="connsiteX12" fmla="*/ 393368 w 4629340"/>
                <a:gd name="connsiteY12" fmla="*/ 2755362 h 2784606"/>
                <a:gd name="connsiteX13" fmla="*/ 460603 w 4629340"/>
                <a:gd name="connsiteY13" fmla="*/ 2768809 h 2784606"/>
                <a:gd name="connsiteX14" fmla="*/ 514392 w 4629340"/>
                <a:gd name="connsiteY14" fmla="*/ 2782256 h 2784606"/>
                <a:gd name="connsiteX15" fmla="*/ 1428792 w 4629340"/>
                <a:gd name="connsiteY15" fmla="*/ 2755362 h 2784606"/>
                <a:gd name="connsiteX16" fmla="*/ 1509474 w 4629340"/>
                <a:gd name="connsiteY16" fmla="*/ 2741915 h 2784606"/>
                <a:gd name="connsiteX17" fmla="*/ 1590156 w 4629340"/>
                <a:gd name="connsiteY17" fmla="*/ 2715021 h 2784606"/>
                <a:gd name="connsiteX18" fmla="*/ 1751521 w 4629340"/>
                <a:gd name="connsiteY18" fmla="*/ 2688127 h 2784606"/>
                <a:gd name="connsiteX19" fmla="*/ 1818756 w 4629340"/>
                <a:gd name="connsiteY19" fmla="*/ 2674680 h 2784606"/>
                <a:gd name="connsiteX20" fmla="*/ 1980121 w 4629340"/>
                <a:gd name="connsiteY20" fmla="*/ 2647785 h 2784606"/>
                <a:gd name="connsiteX21" fmla="*/ 2208721 w 4629340"/>
                <a:gd name="connsiteY21" fmla="*/ 2567103 h 2784606"/>
                <a:gd name="connsiteX22" fmla="*/ 2275956 w 4629340"/>
                <a:gd name="connsiteY22" fmla="*/ 2553656 h 2784606"/>
                <a:gd name="connsiteX23" fmla="*/ 2356639 w 4629340"/>
                <a:gd name="connsiteY23" fmla="*/ 2526762 h 2784606"/>
                <a:gd name="connsiteX24" fmla="*/ 2437321 w 4629340"/>
                <a:gd name="connsiteY24" fmla="*/ 2513315 h 2784606"/>
                <a:gd name="connsiteX25" fmla="*/ 2504556 w 4629340"/>
                <a:gd name="connsiteY25" fmla="*/ 2499868 h 2784606"/>
                <a:gd name="connsiteX26" fmla="*/ 2598686 w 4629340"/>
                <a:gd name="connsiteY26" fmla="*/ 2472974 h 2784606"/>
                <a:gd name="connsiteX27" fmla="*/ 3123121 w 4629340"/>
                <a:gd name="connsiteY27" fmla="*/ 2419185 h 2784606"/>
                <a:gd name="connsiteX28" fmla="*/ 3324827 w 4629340"/>
                <a:gd name="connsiteY28" fmla="*/ 2378844 h 2784606"/>
                <a:gd name="connsiteX29" fmla="*/ 3392062 w 4629340"/>
                <a:gd name="connsiteY29" fmla="*/ 2365397 h 2784606"/>
                <a:gd name="connsiteX30" fmla="*/ 3445850 w 4629340"/>
                <a:gd name="connsiteY30" fmla="*/ 2351950 h 2784606"/>
                <a:gd name="connsiteX31" fmla="*/ 3513086 w 4629340"/>
                <a:gd name="connsiteY31" fmla="*/ 2338503 h 2784606"/>
                <a:gd name="connsiteX32" fmla="*/ 3593768 w 4629340"/>
                <a:gd name="connsiteY32" fmla="*/ 2325056 h 2784606"/>
                <a:gd name="connsiteX33" fmla="*/ 3687898 w 4629340"/>
                <a:gd name="connsiteY33" fmla="*/ 2298162 h 2784606"/>
                <a:gd name="connsiteX34" fmla="*/ 3849262 w 4629340"/>
                <a:gd name="connsiteY34" fmla="*/ 2271268 h 2784606"/>
                <a:gd name="connsiteX35" fmla="*/ 3929945 w 4629340"/>
                <a:gd name="connsiteY35" fmla="*/ 2244374 h 2784606"/>
                <a:gd name="connsiteX36" fmla="*/ 3997180 w 4629340"/>
                <a:gd name="connsiteY36" fmla="*/ 2230927 h 2784606"/>
                <a:gd name="connsiteX37" fmla="*/ 4252674 w 4629340"/>
                <a:gd name="connsiteY37" fmla="*/ 2136797 h 2784606"/>
                <a:gd name="connsiteX38" fmla="*/ 4400592 w 4629340"/>
                <a:gd name="connsiteY38" fmla="*/ 1975432 h 2784606"/>
                <a:gd name="connsiteX39" fmla="*/ 4521615 w 4629340"/>
                <a:gd name="connsiteY39" fmla="*/ 1773727 h 2784606"/>
                <a:gd name="connsiteX40" fmla="*/ 4588850 w 4629340"/>
                <a:gd name="connsiteY40" fmla="*/ 1572021 h 2784606"/>
                <a:gd name="connsiteX41" fmla="*/ 4602298 w 4629340"/>
                <a:gd name="connsiteY41" fmla="*/ 1464444 h 2784606"/>
                <a:gd name="connsiteX42" fmla="*/ 4629192 w 4629340"/>
                <a:gd name="connsiteY42" fmla="*/ 1356868 h 2784606"/>
                <a:gd name="connsiteX43" fmla="*/ 4575403 w 4629340"/>
                <a:gd name="connsiteY43" fmla="*/ 1007244 h 2784606"/>
                <a:gd name="connsiteX44" fmla="*/ 4414039 w 4629340"/>
                <a:gd name="connsiteY44" fmla="*/ 671068 h 2784606"/>
                <a:gd name="connsiteX45" fmla="*/ 4346803 w 4629340"/>
                <a:gd name="connsiteY45" fmla="*/ 576938 h 2784606"/>
                <a:gd name="connsiteX46" fmla="*/ 4239227 w 4629340"/>
                <a:gd name="connsiteY46" fmla="*/ 496256 h 2784606"/>
                <a:gd name="connsiteX47" fmla="*/ 4064415 w 4629340"/>
                <a:gd name="connsiteY47" fmla="*/ 348338 h 2784606"/>
                <a:gd name="connsiteX48" fmla="*/ 3929945 w 4629340"/>
                <a:gd name="connsiteY48" fmla="*/ 281103 h 2784606"/>
                <a:gd name="connsiteX49" fmla="*/ 3876156 w 4629340"/>
                <a:gd name="connsiteY49" fmla="*/ 254209 h 2784606"/>
                <a:gd name="connsiteX50" fmla="*/ 3822368 w 4629340"/>
                <a:gd name="connsiteY50" fmla="*/ 213868 h 2784606"/>
                <a:gd name="connsiteX51" fmla="*/ 3741686 w 4629340"/>
                <a:gd name="connsiteY51" fmla="*/ 186974 h 2784606"/>
                <a:gd name="connsiteX52" fmla="*/ 3486192 w 4629340"/>
                <a:gd name="connsiteY52" fmla="*/ 146632 h 2784606"/>
                <a:gd name="connsiteX53" fmla="*/ 3297933 w 4629340"/>
                <a:gd name="connsiteY53" fmla="*/ 106291 h 2784606"/>
                <a:gd name="connsiteX54" fmla="*/ 3096227 w 4629340"/>
                <a:gd name="connsiteY54" fmla="*/ 79397 h 2784606"/>
                <a:gd name="connsiteX55" fmla="*/ 2948309 w 4629340"/>
                <a:gd name="connsiteY55" fmla="*/ 52503 h 2784606"/>
                <a:gd name="connsiteX56" fmla="*/ 2854180 w 4629340"/>
                <a:gd name="connsiteY56" fmla="*/ 39056 h 2784606"/>
                <a:gd name="connsiteX57" fmla="*/ 2222168 w 4629340"/>
                <a:gd name="connsiteY57" fmla="*/ 39056 h 2784606"/>
                <a:gd name="connsiteX58" fmla="*/ 2074250 w 4629340"/>
                <a:gd name="connsiteY58" fmla="*/ 65950 h 2784606"/>
                <a:gd name="connsiteX59" fmla="*/ 1993568 w 4629340"/>
                <a:gd name="connsiteY59" fmla="*/ 65950 h 278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29340" h="2784606">
                  <a:moveTo>
                    <a:pt x="1052274" y="321444"/>
                  </a:moveTo>
                  <a:cubicBezTo>
                    <a:pt x="846086" y="455915"/>
                    <a:pt x="628018" y="573727"/>
                    <a:pt x="433709" y="724856"/>
                  </a:cubicBezTo>
                  <a:cubicBezTo>
                    <a:pt x="382681" y="764544"/>
                    <a:pt x="358206" y="830093"/>
                    <a:pt x="326133" y="886221"/>
                  </a:cubicBezTo>
                  <a:cubicBezTo>
                    <a:pt x="256308" y="1008414"/>
                    <a:pt x="292391" y="950282"/>
                    <a:pt x="218556" y="1061032"/>
                  </a:cubicBezTo>
                  <a:cubicBezTo>
                    <a:pt x="161987" y="1259025"/>
                    <a:pt x="229721" y="1050289"/>
                    <a:pt x="137874" y="1249291"/>
                  </a:cubicBezTo>
                  <a:cubicBezTo>
                    <a:pt x="125994" y="1275031"/>
                    <a:pt x="119126" y="1302820"/>
                    <a:pt x="110980" y="1329974"/>
                  </a:cubicBezTo>
                  <a:cubicBezTo>
                    <a:pt x="18616" y="1637856"/>
                    <a:pt x="91204" y="1416196"/>
                    <a:pt x="30298" y="1598915"/>
                  </a:cubicBezTo>
                  <a:cubicBezTo>
                    <a:pt x="297" y="1928912"/>
                    <a:pt x="-13102" y="1942213"/>
                    <a:pt x="16850" y="2311609"/>
                  </a:cubicBezTo>
                  <a:cubicBezTo>
                    <a:pt x="21208" y="2365353"/>
                    <a:pt x="65371" y="2434380"/>
                    <a:pt x="97533" y="2472974"/>
                  </a:cubicBezTo>
                  <a:cubicBezTo>
                    <a:pt x="121882" y="2502192"/>
                    <a:pt x="157118" y="2522010"/>
                    <a:pt x="178215" y="2553656"/>
                  </a:cubicBezTo>
                  <a:cubicBezTo>
                    <a:pt x="196144" y="2580550"/>
                    <a:pt x="209147" y="2611482"/>
                    <a:pt x="232003" y="2634338"/>
                  </a:cubicBezTo>
                  <a:cubicBezTo>
                    <a:pt x="281592" y="2683927"/>
                    <a:pt x="287692" y="2698818"/>
                    <a:pt x="339580" y="2728468"/>
                  </a:cubicBezTo>
                  <a:cubicBezTo>
                    <a:pt x="356984" y="2738413"/>
                    <a:pt x="374351" y="2749023"/>
                    <a:pt x="393368" y="2755362"/>
                  </a:cubicBezTo>
                  <a:cubicBezTo>
                    <a:pt x="415051" y="2762590"/>
                    <a:pt x="438292" y="2763851"/>
                    <a:pt x="460603" y="2768809"/>
                  </a:cubicBezTo>
                  <a:cubicBezTo>
                    <a:pt x="478644" y="2772818"/>
                    <a:pt x="496462" y="2777774"/>
                    <a:pt x="514392" y="2782256"/>
                  </a:cubicBezTo>
                  <a:cubicBezTo>
                    <a:pt x="1114679" y="2772415"/>
                    <a:pt x="1093120" y="2807003"/>
                    <a:pt x="1428792" y="2755362"/>
                  </a:cubicBezTo>
                  <a:cubicBezTo>
                    <a:pt x="1455740" y="2751216"/>
                    <a:pt x="1483023" y="2748528"/>
                    <a:pt x="1509474" y="2741915"/>
                  </a:cubicBezTo>
                  <a:cubicBezTo>
                    <a:pt x="1536976" y="2735039"/>
                    <a:pt x="1562482" y="2721171"/>
                    <a:pt x="1590156" y="2715021"/>
                  </a:cubicBezTo>
                  <a:cubicBezTo>
                    <a:pt x="1643388" y="2703192"/>
                    <a:pt x="1698050" y="2698821"/>
                    <a:pt x="1751521" y="2688127"/>
                  </a:cubicBezTo>
                  <a:cubicBezTo>
                    <a:pt x="1773933" y="2683645"/>
                    <a:pt x="1796248" y="2678652"/>
                    <a:pt x="1818756" y="2674680"/>
                  </a:cubicBezTo>
                  <a:lnTo>
                    <a:pt x="1980121" y="2647785"/>
                  </a:lnTo>
                  <a:cubicBezTo>
                    <a:pt x="2047701" y="2620753"/>
                    <a:pt x="2147298" y="2579388"/>
                    <a:pt x="2208721" y="2567103"/>
                  </a:cubicBezTo>
                  <a:cubicBezTo>
                    <a:pt x="2231133" y="2562621"/>
                    <a:pt x="2253906" y="2559670"/>
                    <a:pt x="2275956" y="2553656"/>
                  </a:cubicBezTo>
                  <a:cubicBezTo>
                    <a:pt x="2303306" y="2546197"/>
                    <a:pt x="2329136" y="2533638"/>
                    <a:pt x="2356639" y="2526762"/>
                  </a:cubicBezTo>
                  <a:cubicBezTo>
                    <a:pt x="2383090" y="2520149"/>
                    <a:pt x="2410496" y="2518192"/>
                    <a:pt x="2437321" y="2513315"/>
                  </a:cubicBezTo>
                  <a:cubicBezTo>
                    <a:pt x="2459808" y="2509226"/>
                    <a:pt x="2482383" y="2505411"/>
                    <a:pt x="2504556" y="2499868"/>
                  </a:cubicBezTo>
                  <a:cubicBezTo>
                    <a:pt x="2536214" y="2491954"/>
                    <a:pt x="2566415" y="2477815"/>
                    <a:pt x="2598686" y="2472974"/>
                  </a:cubicBezTo>
                  <a:cubicBezTo>
                    <a:pt x="2973228" y="2416793"/>
                    <a:pt x="2549310" y="2533946"/>
                    <a:pt x="3123121" y="2419185"/>
                  </a:cubicBezTo>
                  <a:lnTo>
                    <a:pt x="3324827" y="2378844"/>
                  </a:lnTo>
                  <a:cubicBezTo>
                    <a:pt x="3347239" y="2374362"/>
                    <a:pt x="3369889" y="2370940"/>
                    <a:pt x="3392062" y="2365397"/>
                  </a:cubicBezTo>
                  <a:cubicBezTo>
                    <a:pt x="3409991" y="2360915"/>
                    <a:pt x="3427809" y="2355959"/>
                    <a:pt x="3445850" y="2351950"/>
                  </a:cubicBezTo>
                  <a:cubicBezTo>
                    <a:pt x="3468162" y="2346992"/>
                    <a:pt x="3490599" y="2342592"/>
                    <a:pt x="3513086" y="2338503"/>
                  </a:cubicBezTo>
                  <a:cubicBezTo>
                    <a:pt x="3539911" y="2333626"/>
                    <a:pt x="3567201" y="2331187"/>
                    <a:pt x="3593768" y="2325056"/>
                  </a:cubicBezTo>
                  <a:cubicBezTo>
                    <a:pt x="3625565" y="2317718"/>
                    <a:pt x="3655966" y="2304885"/>
                    <a:pt x="3687898" y="2298162"/>
                  </a:cubicBezTo>
                  <a:cubicBezTo>
                    <a:pt x="3741258" y="2286928"/>
                    <a:pt x="3797530" y="2288512"/>
                    <a:pt x="3849262" y="2271268"/>
                  </a:cubicBezTo>
                  <a:cubicBezTo>
                    <a:pt x="3876156" y="2262303"/>
                    <a:pt x="3902595" y="2251833"/>
                    <a:pt x="3929945" y="2244374"/>
                  </a:cubicBezTo>
                  <a:cubicBezTo>
                    <a:pt x="3951995" y="2238360"/>
                    <a:pt x="3975007" y="2236470"/>
                    <a:pt x="3997180" y="2230927"/>
                  </a:cubicBezTo>
                  <a:cubicBezTo>
                    <a:pt x="4101924" y="2204741"/>
                    <a:pt x="4163597" y="2194061"/>
                    <a:pt x="4252674" y="2136797"/>
                  </a:cubicBezTo>
                  <a:cubicBezTo>
                    <a:pt x="4325671" y="2089871"/>
                    <a:pt x="4354099" y="2048492"/>
                    <a:pt x="4400592" y="1975432"/>
                  </a:cubicBezTo>
                  <a:cubicBezTo>
                    <a:pt x="4442688" y="1909282"/>
                    <a:pt x="4494084" y="1847144"/>
                    <a:pt x="4521615" y="1773727"/>
                  </a:cubicBezTo>
                  <a:cubicBezTo>
                    <a:pt x="4573414" y="1635596"/>
                    <a:pt x="4551435" y="1702974"/>
                    <a:pt x="4588850" y="1572021"/>
                  </a:cubicBezTo>
                  <a:cubicBezTo>
                    <a:pt x="4593333" y="1536162"/>
                    <a:pt x="4595638" y="1499963"/>
                    <a:pt x="4602298" y="1464444"/>
                  </a:cubicBezTo>
                  <a:cubicBezTo>
                    <a:pt x="4609110" y="1428115"/>
                    <a:pt x="4631363" y="1393766"/>
                    <a:pt x="4629192" y="1356868"/>
                  </a:cubicBezTo>
                  <a:cubicBezTo>
                    <a:pt x="4622268" y="1239159"/>
                    <a:pt x="4598528" y="1122867"/>
                    <a:pt x="4575403" y="1007244"/>
                  </a:cubicBezTo>
                  <a:cubicBezTo>
                    <a:pt x="4553603" y="898242"/>
                    <a:pt x="4469680" y="748966"/>
                    <a:pt x="4414039" y="671068"/>
                  </a:cubicBezTo>
                  <a:cubicBezTo>
                    <a:pt x="4391627" y="639691"/>
                    <a:pt x="4374068" y="604203"/>
                    <a:pt x="4346803" y="576938"/>
                  </a:cubicBezTo>
                  <a:cubicBezTo>
                    <a:pt x="4315108" y="545243"/>
                    <a:pt x="4274066" y="524459"/>
                    <a:pt x="4239227" y="496256"/>
                  </a:cubicBezTo>
                  <a:cubicBezTo>
                    <a:pt x="4179898" y="448228"/>
                    <a:pt x="4132688" y="382475"/>
                    <a:pt x="4064415" y="348338"/>
                  </a:cubicBezTo>
                  <a:lnTo>
                    <a:pt x="3929945" y="281103"/>
                  </a:lnTo>
                  <a:cubicBezTo>
                    <a:pt x="3912015" y="272138"/>
                    <a:pt x="3892193" y="266237"/>
                    <a:pt x="3876156" y="254209"/>
                  </a:cubicBezTo>
                  <a:cubicBezTo>
                    <a:pt x="3858227" y="240762"/>
                    <a:pt x="3842414" y="223891"/>
                    <a:pt x="3822368" y="213868"/>
                  </a:cubicBezTo>
                  <a:cubicBezTo>
                    <a:pt x="3797012" y="201190"/>
                    <a:pt x="3769036" y="194433"/>
                    <a:pt x="3741686" y="186974"/>
                  </a:cubicBezTo>
                  <a:cubicBezTo>
                    <a:pt x="3683956" y="171230"/>
                    <a:pt x="3498316" y="148653"/>
                    <a:pt x="3486192" y="146632"/>
                  </a:cubicBezTo>
                  <a:cubicBezTo>
                    <a:pt x="3220753" y="102393"/>
                    <a:pt x="3632999" y="173304"/>
                    <a:pt x="3297933" y="106291"/>
                  </a:cubicBezTo>
                  <a:cubicBezTo>
                    <a:pt x="3264136" y="99532"/>
                    <a:pt x="3125675" y="83323"/>
                    <a:pt x="3096227" y="79397"/>
                  </a:cubicBezTo>
                  <a:cubicBezTo>
                    <a:pt x="2802016" y="40169"/>
                    <a:pt x="3138847" y="87146"/>
                    <a:pt x="2948309" y="52503"/>
                  </a:cubicBezTo>
                  <a:cubicBezTo>
                    <a:pt x="2917125" y="46833"/>
                    <a:pt x="2885556" y="43538"/>
                    <a:pt x="2854180" y="39056"/>
                  </a:cubicBezTo>
                  <a:cubicBezTo>
                    <a:pt x="2628614" y="-36133"/>
                    <a:pt x="2801196" y="16349"/>
                    <a:pt x="2222168" y="39056"/>
                  </a:cubicBezTo>
                  <a:cubicBezTo>
                    <a:pt x="1943674" y="49977"/>
                    <a:pt x="2255623" y="47813"/>
                    <a:pt x="2074250" y="65950"/>
                  </a:cubicBezTo>
                  <a:cubicBezTo>
                    <a:pt x="2047489" y="68626"/>
                    <a:pt x="2020462" y="65950"/>
                    <a:pt x="1993568" y="6595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282" y="3617853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941" y="3579007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418819" y="4166631"/>
            <a:ext cx="7269155" cy="2404153"/>
            <a:chOff x="67235" y="3579007"/>
            <a:chExt cx="8539031" cy="2824143"/>
          </a:xfrm>
        </p:grpSpPr>
        <p:sp>
          <p:nvSpPr>
            <p:cNvPr id="39" name="자유형 38"/>
            <p:cNvSpPr/>
            <p:nvPr/>
          </p:nvSpPr>
          <p:spPr>
            <a:xfrm>
              <a:off x="1031151" y="423279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685561" y="4379241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33652" y="4773787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402785" y="5443344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916896" y="487889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46452" y="539832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5239086" y="437745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6485197" y="405336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816861" y="447763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394636" y="457259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5744449" y="517407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4932039" y="545561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4566733" y="481743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7495220" y="505853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67235" y="3882180"/>
              <a:ext cx="2931459" cy="2316914"/>
            </a:xfrm>
            <a:custGeom>
              <a:avLst/>
              <a:gdLst>
                <a:gd name="connsiteX0" fmla="*/ 941294 w 2931459"/>
                <a:gd name="connsiteY0" fmla="*/ 71255 h 2316914"/>
                <a:gd name="connsiteX1" fmla="*/ 699247 w 2931459"/>
                <a:gd name="connsiteY1" fmla="*/ 98149 h 2316914"/>
                <a:gd name="connsiteX2" fmla="*/ 578224 w 2931459"/>
                <a:gd name="connsiteY2" fmla="*/ 165385 h 2316914"/>
                <a:gd name="connsiteX3" fmla="*/ 537883 w 2931459"/>
                <a:gd name="connsiteY3" fmla="*/ 192279 h 2316914"/>
                <a:gd name="connsiteX4" fmla="*/ 497541 w 2931459"/>
                <a:gd name="connsiteY4" fmla="*/ 232620 h 2316914"/>
                <a:gd name="connsiteX5" fmla="*/ 457200 w 2931459"/>
                <a:gd name="connsiteY5" fmla="*/ 259514 h 2316914"/>
                <a:gd name="connsiteX6" fmla="*/ 389965 w 2931459"/>
                <a:gd name="connsiteY6" fmla="*/ 313302 h 2316914"/>
                <a:gd name="connsiteX7" fmla="*/ 295836 w 2931459"/>
                <a:gd name="connsiteY7" fmla="*/ 420879 h 2316914"/>
                <a:gd name="connsiteX8" fmla="*/ 242047 w 2931459"/>
                <a:gd name="connsiteY8" fmla="*/ 488114 h 2316914"/>
                <a:gd name="connsiteX9" fmla="*/ 201706 w 2931459"/>
                <a:gd name="connsiteY9" fmla="*/ 582244 h 2316914"/>
                <a:gd name="connsiteX10" fmla="*/ 174812 w 2931459"/>
                <a:gd name="connsiteY10" fmla="*/ 636032 h 2316914"/>
                <a:gd name="connsiteX11" fmla="*/ 161365 w 2931459"/>
                <a:gd name="connsiteY11" fmla="*/ 676373 h 2316914"/>
                <a:gd name="connsiteX12" fmla="*/ 134471 w 2931459"/>
                <a:gd name="connsiteY12" fmla="*/ 716714 h 2316914"/>
                <a:gd name="connsiteX13" fmla="*/ 121024 w 2931459"/>
                <a:gd name="connsiteY13" fmla="*/ 757055 h 2316914"/>
                <a:gd name="connsiteX14" fmla="*/ 80683 w 2931459"/>
                <a:gd name="connsiteY14" fmla="*/ 797396 h 2316914"/>
                <a:gd name="connsiteX15" fmla="*/ 67236 w 2931459"/>
                <a:gd name="connsiteY15" fmla="*/ 837738 h 2316914"/>
                <a:gd name="connsiteX16" fmla="*/ 53789 w 2931459"/>
                <a:gd name="connsiteY16" fmla="*/ 891526 h 2316914"/>
                <a:gd name="connsiteX17" fmla="*/ 26894 w 2931459"/>
                <a:gd name="connsiteY17" fmla="*/ 931867 h 2316914"/>
                <a:gd name="connsiteX18" fmla="*/ 0 w 2931459"/>
                <a:gd name="connsiteY18" fmla="*/ 1039444 h 2316914"/>
                <a:gd name="connsiteX19" fmla="*/ 13447 w 2931459"/>
                <a:gd name="connsiteY19" fmla="*/ 1308385 h 2316914"/>
                <a:gd name="connsiteX20" fmla="*/ 26894 w 2931459"/>
                <a:gd name="connsiteY20" fmla="*/ 1389067 h 2316914"/>
                <a:gd name="connsiteX21" fmla="*/ 53789 w 2931459"/>
                <a:gd name="connsiteY21" fmla="*/ 1510091 h 2316914"/>
                <a:gd name="connsiteX22" fmla="*/ 94130 w 2931459"/>
                <a:gd name="connsiteY22" fmla="*/ 1698349 h 2316914"/>
                <a:gd name="connsiteX23" fmla="*/ 121024 w 2931459"/>
                <a:gd name="connsiteY23" fmla="*/ 1779032 h 2316914"/>
                <a:gd name="connsiteX24" fmla="*/ 147918 w 2931459"/>
                <a:gd name="connsiteY24" fmla="*/ 1819373 h 2316914"/>
                <a:gd name="connsiteX25" fmla="*/ 161365 w 2931459"/>
                <a:gd name="connsiteY25" fmla="*/ 1873161 h 2316914"/>
                <a:gd name="connsiteX26" fmla="*/ 228600 w 2931459"/>
                <a:gd name="connsiteY26" fmla="*/ 1953844 h 2316914"/>
                <a:gd name="connsiteX27" fmla="*/ 282389 w 2931459"/>
                <a:gd name="connsiteY27" fmla="*/ 2021079 h 2316914"/>
                <a:gd name="connsiteX28" fmla="*/ 295836 w 2931459"/>
                <a:gd name="connsiteY28" fmla="*/ 2061420 h 2316914"/>
                <a:gd name="connsiteX29" fmla="*/ 430306 w 2931459"/>
                <a:gd name="connsiteY29" fmla="*/ 2142102 h 2316914"/>
                <a:gd name="connsiteX30" fmla="*/ 497541 w 2931459"/>
                <a:gd name="connsiteY30" fmla="*/ 2168996 h 2316914"/>
                <a:gd name="connsiteX31" fmla="*/ 591671 w 2931459"/>
                <a:gd name="connsiteY31" fmla="*/ 2222785 h 2316914"/>
                <a:gd name="connsiteX32" fmla="*/ 699247 w 2931459"/>
                <a:gd name="connsiteY32" fmla="*/ 2249679 h 2316914"/>
                <a:gd name="connsiteX33" fmla="*/ 753036 w 2931459"/>
                <a:gd name="connsiteY33" fmla="*/ 2263126 h 2316914"/>
                <a:gd name="connsiteX34" fmla="*/ 833718 w 2931459"/>
                <a:gd name="connsiteY34" fmla="*/ 2290020 h 2316914"/>
                <a:gd name="connsiteX35" fmla="*/ 927847 w 2931459"/>
                <a:gd name="connsiteY35" fmla="*/ 2316914 h 2316914"/>
                <a:gd name="connsiteX36" fmla="*/ 1223683 w 2931459"/>
                <a:gd name="connsiteY36" fmla="*/ 2303467 h 2316914"/>
                <a:gd name="connsiteX37" fmla="*/ 1896036 w 2931459"/>
                <a:gd name="connsiteY37" fmla="*/ 2290020 h 2316914"/>
                <a:gd name="connsiteX38" fmla="*/ 1949824 w 2931459"/>
                <a:gd name="connsiteY38" fmla="*/ 2276573 h 2316914"/>
                <a:gd name="connsiteX39" fmla="*/ 1990165 w 2931459"/>
                <a:gd name="connsiteY39" fmla="*/ 2263126 h 2316914"/>
                <a:gd name="connsiteX40" fmla="*/ 2057400 w 2931459"/>
                <a:gd name="connsiteY40" fmla="*/ 2236232 h 2316914"/>
                <a:gd name="connsiteX41" fmla="*/ 2138083 w 2931459"/>
                <a:gd name="connsiteY41" fmla="*/ 2222785 h 2316914"/>
                <a:gd name="connsiteX42" fmla="*/ 2218765 w 2931459"/>
                <a:gd name="connsiteY42" fmla="*/ 2182444 h 2316914"/>
                <a:gd name="connsiteX43" fmla="*/ 2299447 w 2931459"/>
                <a:gd name="connsiteY43" fmla="*/ 2155549 h 2316914"/>
                <a:gd name="connsiteX44" fmla="*/ 2366683 w 2931459"/>
                <a:gd name="connsiteY44" fmla="*/ 2128655 h 2316914"/>
                <a:gd name="connsiteX45" fmla="*/ 2407024 w 2931459"/>
                <a:gd name="connsiteY45" fmla="*/ 2101761 h 2316914"/>
                <a:gd name="connsiteX46" fmla="*/ 2447365 w 2931459"/>
                <a:gd name="connsiteY46" fmla="*/ 2088314 h 2316914"/>
                <a:gd name="connsiteX47" fmla="*/ 2541494 w 2931459"/>
                <a:gd name="connsiteY47" fmla="*/ 2021079 h 2316914"/>
                <a:gd name="connsiteX48" fmla="*/ 2622177 w 2931459"/>
                <a:gd name="connsiteY48" fmla="*/ 1967291 h 2316914"/>
                <a:gd name="connsiteX49" fmla="*/ 2662518 w 2931459"/>
                <a:gd name="connsiteY49" fmla="*/ 1953844 h 2316914"/>
                <a:gd name="connsiteX50" fmla="*/ 2702859 w 2931459"/>
                <a:gd name="connsiteY50" fmla="*/ 1926949 h 2316914"/>
                <a:gd name="connsiteX51" fmla="*/ 2743200 w 2931459"/>
                <a:gd name="connsiteY51" fmla="*/ 1886608 h 2316914"/>
                <a:gd name="connsiteX52" fmla="*/ 2823883 w 2931459"/>
                <a:gd name="connsiteY52" fmla="*/ 1779032 h 2316914"/>
                <a:gd name="connsiteX53" fmla="*/ 2864224 w 2931459"/>
                <a:gd name="connsiteY53" fmla="*/ 1711796 h 2316914"/>
                <a:gd name="connsiteX54" fmla="*/ 2891118 w 2931459"/>
                <a:gd name="connsiteY54" fmla="*/ 1631114 h 2316914"/>
                <a:gd name="connsiteX55" fmla="*/ 2918012 w 2931459"/>
                <a:gd name="connsiteY55" fmla="*/ 1550432 h 2316914"/>
                <a:gd name="connsiteX56" fmla="*/ 2931459 w 2931459"/>
                <a:gd name="connsiteY56" fmla="*/ 1510091 h 2316914"/>
                <a:gd name="connsiteX57" fmla="*/ 2918012 w 2931459"/>
                <a:gd name="connsiteY57" fmla="*/ 757055 h 2316914"/>
                <a:gd name="connsiteX58" fmla="*/ 2904565 w 2931459"/>
                <a:gd name="connsiteY58" fmla="*/ 689820 h 2316914"/>
                <a:gd name="connsiteX59" fmla="*/ 2877671 w 2931459"/>
                <a:gd name="connsiteY59" fmla="*/ 528455 h 2316914"/>
                <a:gd name="connsiteX60" fmla="*/ 2864224 w 2931459"/>
                <a:gd name="connsiteY60" fmla="*/ 488114 h 2316914"/>
                <a:gd name="connsiteX61" fmla="*/ 2810436 w 2931459"/>
                <a:gd name="connsiteY61" fmla="*/ 407432 h 2316914"/>
                <a:gd name="connsiteX62" fmla="*/ 2743200 w 2931459"/>
                <a:gd name="connsiteY62" fmla="*/ 340196 h 2316914"/>
                <a:gd name="connsiteX63" fmla="*/ 2702859 w 2931459"/>
                <a:gd name="connsiteY63" fmla="*/ 326749 h 2316914"/>
                <a:gd name="connsiteX64" fmla="*/ 2554941 w 2931459"/>
                <a:gd name="connsiteY64" fmla="*/ 246067 h 2316914"/>
                <a:gd name="connsiteX65" fmla="*/ 2447365 w 2931459"/>
                <a:gd name="connsiteY65" fmla="*/ 205726 h 2316914"/>
                <a:gd name="connsiteX66" fmla="*/ 2366683 w 2931459"/>
                <a:gd name="connsiteY66" fmla="*/ 178832 h 2316914"/>
                <a:gd name="connsiteX67" fmla="*/ 2272553 w 2931459"/>
                <a:gd name="connsiteY67" fmla="*/ 151938 h 2316914"/>
                <a:gd name="connsiteX68" fmla="*/ 2191871 w 2931459"/>
                <a:gd name="connsiteY68" fmla="*/ 125044 h 2316914"/>
                <a:gd name="connsiteX69" fmla="*/ 2151530 w 2931459"/>
                <a:gd name="connsiteY69" fmla="*/ 111596 h 2316914"/>
                <a:gd name="connsiteX70" fmla="*/ 2111189 w 2931459"/>
                <a:gd name="connsiteY70" fmla="*/ 98149 h 2316914"/>
                <a:gd name="connsiteX71" fmla="*/ 2084294 w 2931459"/>
                <a:gd name="connsiteY71" fmla="*/ 71255 h 2316914"/>
                <a:gd name="connsiteX72" fmla="*/ 1990165 w 2931459"/>
                <a:gd name="connsiteY72" fmla="*/ 44361 h 2316914"/>
                <a:gd name="connsiteX73" fmla="*/ 1949824 w 2931459"/>
                <a:gd name="connsiteY73" fmla="*/ 30914 h 2316914"/>
                <a:gd name="connsiteX74" fmla="*/ 1600200 w 2931459"/>
                <a:gd name="connsiteY74" fmla="*/ 17467 h 2316914"/>
                <a:gd name="connsiteX75" fmla="*/ 1371600 w 2931459"/>
                <a:gd name="connsiteY75" fmla="*/ 44361 h 231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31459" h="2316914">
                  <a:moveTo>
                    <a:pt x="941294" y="71255"/>
                  </a:moveTo>
                  <a:cubicBezTo>
                    <a:pt x="895558" y="74522"/>
                    <a:pt x="766787" y="72821"/>
                    <a:pt x="699247" y="98149"/>
                  </a:cubicBezTo>
                  <a:cubicBezTo>
                    <a:pt x="667145" y="110188"/>
                    <a:pt x="603894" y="149341"/>
                    <a:pt x="578224" y="165385"/>
                  </a:cubicBezTo>
                  <a:cubicBezTo>
                    <a:pt x="564519" y="173950"/>
                    <a:pt x="550299" y="181933"/>
                    <a:pt x="537883" y="192279"/>
                  </a:cubicBezTo>
                  <a:cubicBezTo>
                    <a:pt x="523274" y="204453"/>
                    <a:pt x="512150" y="220446"/>
                    <a:pt x="497541" y="232620"/>
                  </a:cubicBezTo>
                  <a:cubicBezTo>
                    <a:pt x="485125" y="242966"/>
                    <a:pt x="470129" y="249817"/>
                    <a:pt x="457200" y="259514"/>
                  </a:cubicBezTo>
                  <a:cubicBezTo>
                    <a:pt x="434239" y="276735"/>
                    <a:pt x="411416" y="294234"/>
                    <a:pt x="389965" y="313302"/>
                  </a:cubicBezTo>
                  <a:cubicBezTo>
                    <a:pt x="318261" y="377040"/>
                    <a:pt x="353219" y="352020"/>
                    <a:pt x="295836" y="420879"/>
                  </a:cubicBezTo>
                  <a:cubicBezTo>
                    <a:pt x="255674" y="469073"/>
                    <a:pt x="278318" y="424639"/>
                    <a:pt x="242047" y="488114"/>
                  </a:cubicBezTo>
                  <a:cubicBezTo>
                    <a:pt x="191077" y="577312"/>
                    <a:pt x="234034" y="506811"/>
                    <a:pt x="201706" y="582244"/>
                  </a:cubicBezTo>
                  <a:cubicBezTo>
                    <a:pt x="193810" y="600669"/>
                    <a:pt x="182708" y="617607"/>
                    <a:pt x="174812" y="636032"/>
                  </a:cubicBezTo>
                  <a:cubicBezTo>
                    <a:pt x="169228" y="649060"/>
                    <a:pt x="167704" y="663695"/>
                    <a:pt x="161365" y="676373"/>
                  </a:cubicBezTo>
                  <a:cubicBezTo>
                    <a:pt x="154137" y="690828"/>
                    <a:pt x="141699" y="702259"/>
                    <a:pt x="134471" y="716714"/>
                  </a:cubicBezTo>
                  <a:cubicBezTo>
                    <a:pt x="128132" y="729392"/>
                    <a:pt x="128887" y="745261"/>
                    <a:pt x="121024" y="757055"/>
                  </a:cubicBezTo>
                  <a:cubicBezTo>
                    <a:pt x="110475" y="772878"/>
                    <a:pt x="94130" y="783949"/>
                    <a:pt x="80683" y="797396"/>
                  </a:cubicBezTo>
                  <a:cubicBezTo>
                    <a:pt x="76201" y="810843"/>
                    <a:pt x="71130" y="824109"/>
                    <a:pt x="67236" y="837738"/>
                  </a:cubicBezTo>
                  <a:cubicBezTo>
                    <a:pt x="62159" y="855508"/>
                    <a:pt x="61069" y="874539"/>
                    <a:pt x="53789" y="891526"/>
                  </a:cubicBezTo>
                  <a:cubicBezTo>
                    <a:pt x="47423" y="906381"/>
                    <a:pt x="35859" y="918420"/>
                    <a:pt x="26894" y="931867"/>
                  </a:cubicBezTo>
                  <a:cubicBezTo>
                    <a:pt x="16283" y="963701"/>
                    <a:pt x="0" y="1006989"/>
                    <a:pt x="0" y="1039444"/>
                  </a:cubicBezTo>
                  <a:cubicBezTo>
                    <a:pt x="0" y="1129203"/>
                    <a:pt x="6563" y="1218890"/>
                    <a:pt x="13447" y="1308385"/>
                  </a:cubicBezTo>
                  <a:cubicBezTo>
                    <a:pt x="15538" y="1335570"/>
                    <a:pt x="22017" y="1362242"/>
                    <a:pt x="26894" y="1389067"/>
                  </a:cubicBezTo>
                  <a:cubicBezTo>
                    <a:pt x="52514" y="1529979"/>
                    <a:pt x="27885" y="1389206"/>
                    <a:pt x="53789" y="1510091"/>
                  </a:cubicBezTo>
                  <a:cubicBezTo>
                    <a:pt x="61598" y="1546531"/>
                    <a:pt x="78778" y="1647175"/>
                    <a:pt x="94130" y="1698349"/>
                  </a:cubicBezTo>
                  <a:cubicBezTo>
                    <a:pt x="102276" y="1725503"/>
                    <a:pt x="105299" y="1755444"/>
                    <a:pt x="121024" y="1779032"/>
                  </a:cubicBezTo>
                  <a:lnTo>
                    <a:pt x="147918" y="1819373"/>
                  </a:lnTo>
                  <a:cubicBezTo>
                    <a:pt x="152400" y="1837302"/>
                    <a:pt x="153100" y="1856631"/>
                    <a:pt x="161365" y="1873161"/>
                  </a:cubicBezTo>
                  <a:cubicBezTo>
                    <a:pt x="191875" y="1934181"/>
                    <a:pt x="195723" y="1912747"/>
                    <a:pt x="228600" y="1953844"/>
                  </a:cubicBezTo>
                  <a:cubicBezTo>
                    <a:pt x="296443" y="2038649"/>
                    <a:pt x="217459" y="1956152"/>
                    <a:pt x="282389" y="2021079"/>
                  </a:cubicBezTo>
                  <a:cubicBezTo>
                    <a:pt x="286871" y="2034526"/>
                    <a:pt x="285813" y="2051397"/>
                    <a:pt x="295836" y="2061420"/>
                  </a:cubicBezTo>
                  <a:cubicBezTo>
                    <a:pt x="321446" y="2087030"/>
                    <a:pt x="392106" y="2125124"/>
                    <a:pt x="430306" y="2142102"/>
                  </a:cubicBezTo>
                  <a:cubicBezTo>
                    <a:pt x="452364" y="2151905"/>
                    <a:pt x="475951" y="2158201"/>
                    <a:pt x="497541" y="2168996"/>
                  </a:cubicBezTo>
                  <a:cubicBezTo>
                    <a:pt x="556563" y="2198507"/>
                    <a:pt x="520946" y="2199210"/>
                    <a:pt x="591671" y="2222785"/>
                  </a:cubicBezTo>
                  <a:cubicBezTo>
                    <a:pt x="626736" y="2234473"/>
                    <a:pt x="663388" y="2240714"/>
                    <a:pt x="699247" y="2249679"/>
                  </a:cubicBezTo>
                  <a:cubicBezTo>
                    <a:pt x="717177" y="2254161"/>
                    <a:pt x="735503" y="2257282"/>
                    <a:pt x="753036" y="2263126"/>
                  </a:cubicBezTo>
                  <a:cubicBezTo>
                    <a:pt x="779930" y="2272091"/>
                    <a:pt x="806216" y="2283144"/>
                    <a:pt x="833718" y="2290020"/>
                  </a:cubicBezTo>
                  <a:cubicBezTo>
                    <a:pt x="901257" y="2306905"/>
                    <a:pt x="869973" y="2297623"/>
                    <a:pt x="927847" y="2316914"/>
                  </a:cubicBezTo>
                  <a:lnTo>
                    <a:pt x="1223683" y="2303467"/>
                  </a:lnTo>
                  <a:lnTo>
                    <a:pt x="1896036" y="2290020"/>
                  </a:lnTo>
                  <a:cubicBezTo>
                    <a:pt x="1914504" y="2289336"/>
                    <a:pt x="1932054" y="2281650"/>
                    <a:pt x="1949824" y="2276573"/>
                  </a:cubicBezTo>
                  <a:cubicBezTo>
                    <a:pt x="1963453" y="2272679"/>
                    <a:pt x="1976893" y="2268103"/>
                    <a:pt x="1990165" y="2263126"/>
                  </a:cubicBezTo>
                  <a:cubicBezTo>
                    <a:pt x="2012766" y="2254651"/>
                    <a:pt x="2034112" y="2242583"/>
                    <a:pt x="2057400" y="2236232"/>
                  </a:cubicBezTo>
                  <a:cubicBezTo>
                    <a:pt x="2083705" y="2229058"/>
                    <a:pt x="2111189" y="2227267"/>
                    <a:pt x="2138083" y="2222785"/>
                  </a:cubicBezTo>
                  <a:cubicBezTo>
                    <a:pt x="2285196" y="2173747"/>
                    <a:pt x="2062372" y="2251953"/>
                    <a:pt x="2218765" y="2182444"/>
                  </a:cubicBezTo>
                  <a:cubicBezTo>
                    <a:pt x="2244670" y="2170930"/>
                    <a:pt x="2273126" y="2166077"/>
                    <a:pt x="2299447" y="2155549"/>
                  </a:cubicBezTo>
                  <a:cubicBezTo>
                    <a:pt x="2321859" y="2146584"/>
                    <a:pt x="2345093" y="2139450"/>
                    <a:pt x="2366683" y="2128655"/>
                  </a:cubicBezTo>
                  <a:cubicBezTo>
                    <a:pt x="2381138" y="2121428"/>
                    <a:pt x="2392569" y="2108989"/>
                    <a:pt x="2407024" y="2101761"/>
                  </a:cubicBezTo>
                  <a:cubicBezTo>
                    <a:pt x="2419702" y="2095422"/>
                    <a:pt x="2434687" y="2094653"/>
                    <a:pt x="2447365" y="2088314"/>
                  </a:cubicBezTo>
                  <a:cubicBezTo>
                    <a:pt x="2469224" y="2077384"/>
                    <a:pt x="2526266" y="2031738"/>
                    <a:pt x="2541494" y="2021079"/>
                  </a:cubicBezTo>
                  <a:cubicBezTo>
                    <a:pt x="2567974" y="2002543"/>
                    <a:pt x="2591513" y="1977512"/>
                    <a:pt x="2622177" y="1967291"/>
                  </a:cubicBezTo>
                  <a:lnTo>
                    <a:pt x="2662518" y="1953844"/>
                  </a:lnTo>
                  <a:cubicBezTo>
                    <a:pt x="2675965" y="1944879"/>
                    <a:pt x="2690443" y="1937295"/>
                    <a:pt x="2702859" y="1926949"/>
                  </a:cubicBezTo>
                  <a:cubicBezTo>
                    <a:pt x="2717468" y="1914775"/>
                    <a:pt x="2730677" y="1900920"/>
                    <a:pt x="2743200" y="1886608"/>
                  </a:cubicBezTo>
                  <a:cubicBezTo>
                    <a:pt x="2775480" y="1849717"/>
                    <a:pt x="2798865" y="1819062"/>
                    <a:pt x="2823883" y="1779032"/>
                  </a:cubicBezTo>
                  <a:cubicBezTo>
                    <a:pt x="2837735" y="1756868"/>
                    <a:pt x="2853409" y="1735590"/>
                    <a:pt x="2864224" y="1711796"/>
                  </a:cubicBezTo>
                  <a:cubicBezTo>
                    <a:pt x="2875955" y="1685988"/>
                    <a:pt x="2882153" y="1658008"/>
                    <a:pt x="2891118" y="1631114"/>
                  </a:cubicBezTo>
                  <a:lnTo>
                    <a:pt x="2918012" y="1550432"/>
                  </a:lnTo>
                  <a:lnTo>
                    <a:pt x="2931459" y="1510091"/>
                  </a:lnTo>
                  <a:cubicBezTo>
                    <a:pt x="2926977" y="1259079"/>
                    <a:pt x="2926239" y="1007972"/>
                    <a:pt x="2918012" y="757055"/>
                  </a:cubicBezTo>
                  <a:cubicBezTo>
                    <a:pt x="2917263" y="734212"/>
                    <a:pt x="2908322" y="712365"/>
                    <a:pt x="2904565" y="689820"/>
                  </a:cubicBezTo>
                  <a:cubicBezTo>
                    <a:pt x="2893180" y="621511"/>
                    <a:pt x="2893516" y="591835"/>
                    <a:pt x="2877671" y="528455"/>
                  </a:cubicBezTo>
                  <a:cubicBezTo>
                    <a:pt x="2874233" y="514704"/>
                    <a:pt x="2871108" y="500505"/>
                    <a:pt x="2864224" y="488114"/>
                  </a:cubicBezTo>
                  <a:cubicBezTo>
                    <a:pt x="2848527" y="459859"/>
                    <a:pt x="2833292" y="430288"/>
                    <a:pt x="2810436" y="407432"/>
                  </a:cubicBezTo>
                  <a:cubicBezTo>
                    <a:pt x="2788024" y="385020"/>
                    <a:pt x="2773269" y="350219"/>
                    <a:pt x="2743200" y="340196"/>
                  </a:cubicBezTo>
                  <a:cubicBezTo>
                    <a:pt x="2729753" y="335714"/>
                    <a:pt x="2715537" y="333088"/>
                    <a:pt x="2702859" y="326749"/>
                  </a:cubicBezTo>
                  <a:cubicBezTo>
                    <a:pt x="2629219" y="289929"/>
                    <a:pt x="2676828" y="276539"/>
                    <a:pt x="2554941" y="246067"/>
                  </a:cubicBezTo>
                  <a:cubicBezTo>
                    <a:pt x="2438486" y="216953"/>
                    <a:pt x="2564562" y="252605"/>
                    <a:pt x="2447365" y="205726"/>
                  </a:cubicBezTo>
                  <a:cubicBezTo>
                    <a:pt x="2421044" y="195198"/>
                    <a:pt x="2393577" y="187797"/>
                    <a:pt x="2366683" y="178832"/>
                  </a:cubicBezTo>
                  <a:cubicBezTo>
                    <a:pt x="2231109" y="133641"/>
                    <a:pt x="2441398" y="202591"/>
                    <a:pt x="2272553" y="151938"/>
                  </a:cubicBezTo>
                  <a:cubicBezTo>
                    <a:pt x="2245400" y="143792"/>
                    <a:pt x="2218765" y="134009"/>
                    <a:pt x="2191871" y="125044"/>
                  </a:cubicBezTo>
                  <a:lnTo>
                    <a:pt x="2151530" y="111596"/>
                  </a:lnTo>
                  <a:lnTo>
                    <a:pt x="2111189" y="98149"/>
                  </a:lnTo>
                  <a:cubicBezTo>
                    <a:pt x="2102224" y="89184"/>
                    <a:pt x="2095166" y="77778"/>
                    <a:pt x="2084294" y="71255"/>
                  </a:cubicBezTo>
                  <a:cubicBezTo>
                    <a:pt x="2069638" y="62462"/>
                    <a:pt x="2001355" y="47558"/>
                    <a:pt x="1990165" y="44361"/>
                  </a:cubicBezTo>
                  <a:cubicBezTo>
                    <a:pt x="1976536" y="40467"/>
                    <a:pt x="1963965" y="31889"/>
                    <a:pt x="1949824" y="30914"/>
                  </a:cubicBezTo>
                  <a:cubicBezTo>
                    <a:pt x="1833473" y="22890"/>
                    <a:pt x="1716741" y="21949"/>
                    <a:pt x="1600200" y="17467"/>
                  </a:cubicBezTo>
                  <a:cubicBezTo>
                    <a:pt x="1367125" y="31177"/>
                    <a:pt x="1371600" y="-45418"/>
                    <a:pt x="1371600" y="4436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3976926" y="3618544"/>
              <a:ext cx="4629340" cy="2784606"/>
            </a:xfrm>
            <a:custGeom>
              <a:avLst/>
              <a:gdLst>
                <a:gd name="connsiteX0" fmla="*/ 1052274 w 4629340"/>
                <a:gd name="connsiteY0" fmla="*/ 321444 h 2784606"/>
                <a:gd name="connsiteX1" fmla="*/ 433709 w 4629340"/>
                <a:gd name="connsiteY1" fmla="*/ 724856 h 2784606"/>
                <a:gd name="connsiteX2" fmla="*/ 326133 w 4629340"/>
                <a:gd name="connsiteY2" fmla="*/ 886221 h 2784606"/>
                <a:gd name="connsiteX3" fmla="*/ 218556 w 4629340"/>
                <a:gd name="connsiteY3" fmla="*/ 1061032 h 2784606"/>
                <a:gd name="connsiteX4" fmla="*/ 137874 w 4629340"/>
                <a:gd name="connsiteY4" fmla="*/ 1249291 h 2784606"/>
                <a:gd name="connsiteX5" fmla="*/ 110980 w 4629340"/>
                <a:gd name="connsiteY5" fmla="*/ 1329974 h 2784606"/>
                <a:gd name="connsiteX6" fmla="*/ 30298 w 4629340"/>
                <a:gd name="connsiteY6" fmla="*/ 1598915 h 2784606"/>
                <a:gd name="connsiteX7" fmla="*/ 16850 w 4629340"/>
                <a:gd name="connsiteY7" fmla="*/ 2311609 h 2784606"/>
                <a:gd name="connsiteX8" fmla="*/ 97533 w 4629340"/>
                <a:gd name="connsiteY8" fmla="*/ 2472974 h 2784606"/>
                <a:gd name="connsiteX9" fmla="*/ 178215 w 4629340"/>
                <a:gd name="connsiteY9" fmla="*/ 2553656 h 2784606"/>
                <a:gd name="connsiteX10" fmla="*/ 232003 w 4629340"/>
                <a:gd name="connsiteY10" fmla="*/ 2634338 h 2784606"/>
                <a:gd name="connsiteX11" fmla="*/ 339580 w 4629340"/>
                <a:gd name="connsiteY11" fmla="*/ 2728468 h 2784606"/>
                <a:gd name="connsiteX12" fmla="*/ 393368 w 4629340"/>
                <a:gd name="connsiteY12" fmla="*/ 2755362 h 2784606"/>
                <a:gd name="connsiteX13" fmla="*/ 460603 w 4629340"/>
                <a:gd name="connsiteY13" fmla="*/ 2768809 h 2784606"/>
                <a:gd name="connsiteX14" fmla="*/ 514392 w 4629340"/>
                <a:gd name="connsiteY14" fmla="*/ 2782256 h 2784606"/>
                <a:gd name="connsiteX15" fmla="*/ 1428792 w 4629340"/>
                <a:gd name="connsiteY15" fmla="*/ 2755362 h 2784606"/>
                <a:gd name="connsiteX16" fmla="*/ 1509474 w 4629340"/>
                <a:gd name="connsiteY16" fmla="*/ 2741915 h 2784606"/>
                <a:gd name="connsiteX17" fmla="*/ 1590156 w 4629340"/>
                <a:gd name="connsiteY17" fmla="*/ 2715021 h 2784606"/>
                <a:gd name="connsiteX18" fmla="*/ 1751521 w 4629340"/>
                <a:gd name="connsiteY18" fmla="*/ 2688127 h 2784606"/>
                <a:gd name="connsiteX19" fmla="*/ 1818756 w 4629340"/>
                <a:gd name="connsiteY19" fmla="*/ 2674680 h 2784606"/>
                <a:gd name="connsiteX20" fmla="*/ 1980121 w 4629340"/>
                <a:gd name="connsiteY20" fmla="*/ 2647785 h 2784606"/>
                <a:gd name="connsiteX21" fmla="*/ 2208721 w 4629340"/>
                <a:gd name="connsiteY21" fmla="*/ 2567103 h 2784606"/>
                <a:gd name="connsiteX22" fmla="*/ 2275956 w 4629340"/>
                <a:gd name="connsiteY22" fmla="*/ 2553656 h 2784606"/>
                <a:gd name="connsiteX23" fmla="*/ 2356639 w 4629340"/>
                <a:gd name="connsiteY23" fmla="*/ 2526762 h 2784606"/>
                <a:gd name="connsiteX24" fmla="*/ 2437321 w 4629340"/>
                <a:gd name="connsiteY24" fmla="*/ 2513315 h 2784606"/>
                <a:gd name="connsiteX25" fmla="*/ 2504556 w 4629340"/>
                <a:gd name="connsiteY25" fmla="*/ 2499868 h 2784606"/>
                <a:gd name="connsiteX26" fmla="*/ 2598686 w 4629340"/>
                <a:gd name="connsiteY26" fmla="*/ 2472974 h 2784606"/>
                <a:gd name="connsiteX27" fmla="*/ 3123121 w 4629340"/>
                <a:gd name="connsiteY27" fmla="*/ 2419185 h 2784606"/>
                <a:gd name="connsiteX28" fmla="*/ 3324827 w 4629340"/>
                <a:gd name="connsiteY28" fmla="*/ 2378844 h 2784606"/>
                <a:gd name="connsiteX29" fmla="*/ 3392062 w 4629340"/>
                <a:gd name="connsiteY29" fmla="*/ 2365397 h 2784606"/>
                <a:gd name="connsiteX30" fmla="*/ 3445850 w 4629340"/>
                <a:gd name="connsiteY30" fmla="*/ 2351950 h 2784606"/>
                <a:gd name="connsiteX31" fmla="*/ 3513086 w 4629340"/>
                <a:gd name="connsiteY31" fmla="*/ 2338503 h 2784606"/>
                <a:gd name="connsiteX32" fmla="*/ 3593768 w 4629340"/>
                <a:gd name="connsiteY32" fmla="*/ 2325056 h 2784606"/>
                <a:gd name="connsiteX33" fmla="*/ 3687898 w 4629340"/>
                <a:gd name="connsiteY33" fmla="*/ 2298162 h 2784606"/>
                <a:gd name="connsiteX34" fmla="*/ 3849262 w 4629340"/>
                <a:gd name="connsiteY34" fmla="*/ 2271268 h 2784606"/>
                <a:gd name="connsiteX35" fmla="*/ 3929945 w 4629340"/>
                <a:gd name="connsiteY35" fmla="*/ 2244374 h 2784606"/>
                <a:gd name="connsiteX36" fmla="*/ 3997180 w 4629340"/>
                <a:gd name="connsiteY36" fmla="*/ 2230927 h 2784606"/>
                <a:gd name="connsiteX37" fmla="*/ 4252674 w 4629340"/>
                <a:gd name="connsiteY37" fmla="*/ 2136797 h 2784606"/>
                <a:gd name="connsiteX38" fmla="*/ 4400592 w 4629340"/>
                <a:gd name="connsiteY38" fmla="*/ 1975432 h 2784606"/>
                <a:gd name="connsiteX39" fmla="*/ 4521615 w 4629340"/>
                <a:gd name="connsiteY39" fmla="*/ 1773727 h 2784606"/>
                <a:gd name="connsiteX40" fmla="*/ 4588850 w 4629340"/>
                <a:gd name="connsiteY40" fmla="*/ 1572021 h 2784606"/>
                <a:gd name="connsiteX41" fmla="*/ 4602298 w 4629340"/>
                <a:gd name="connsiteY41" fmla="*/ 1464444 h 2784606"/>
                <a:gd name="connsiteX42" fmla="*/ 4629192 w 4629340"/>
                <a:gd name="connsiteY42" fmla="*/ 1356868 h 2784606"/>
                <a:gd name="connsiteX43" fmla="*/ 4575403 w 4629340"/>
                <a:gd name="connsiteY43" fmla="*/ 1007244 h 2784606"/>
                <a:gd name="connsiteX44" fmla="*/ 4414039 w 4629340"/>
                <a:gd name="connsiteY44" fmla="*/ 671068 h 2784606"/>
                <a:gd name="connsiteX45" fmla="*/ 4346803 w 4629340"/>
                <a:gd name="connsiteY45" fmla="*/ 576938 h 2784606"/>
                <a:gd name="connsiteX46" fmla="*/ 4239227 w 4629340"/>
                <a:gd name="connsiteY46" fmla="*/ 496256 h 2784606"/>
                <a:gd name="connsiteX47" fmla="*/ 4064415 w 4629340"/>
                <a:gd name="connsiteY47" fmla="*/ 348338 h 2784606"/>
                <a:gd name="connsiteX48" fmla="*/ 3929945 w 4629340"/>
                <a:gd name="connsiteY48" fmla="*/ 281103 h 2784606"/>
                <a:gd name="connsiteX49" fmla="*/ 3876156 w 4629340"/>
                <a:gd name="connsiteY49" fmla="*/ 254209 h 2784606"/>
                <a:gd name="connsiteX50" fmla="*/ 3822368 w 4629340"/>
                <a:gd name="connsiteY50" fmla="*/ 213868 h 2784606"/>
                <a:gd name="connsiteX51" fmla="*/ 3741686 w 4629340"/>
                <a:gd name="connsiteY51" fmla="*/ 186974 h 2784606"/>
                <a:gd name="connsiteX52" fmla="*/ 3486192 w 4629340"/>
                <a:gd name="connsiteY52" fmla="*/ 146632 h 2784606"/>
                <a:gd name="connsiteX53" fmla="*/ 3297933 w 4629340"/>
                <a:gd name="connsiteY53" fmla="*/ 106291 h 2784606"/>
                <a:gd name="connsiteX54" fmla="*/ 3096227 w 4629340"/>
                <a:gd name="connsiteY54" fmla="*/ 79397 h 2784606"/>
                <a:gd name="connsiteX55" fmla="*/ 2948309 w 4629340"/>
                <a:gd name="connsiteY55" fmla="*/ 52503 h 2784606"/>
                <a:gd name="connsiteX56" fmla="*/ 2854180 w 4629340"/>
                <a:gd name="connsiteY56" fmla="*/ 39056 h 2784606"/>
                <a:gd name="connsiteX57" fmla="*/ 2222168 w 4629340"/>
                <a:gd name="connsiteY57" fmla="*/ 39056 h 2784606"/>
                <a:gd name="connsiteX58" fmla="*/ 2074250 w 4629340"/>
                <a:gd name="connsiteY58" fmla="*/ 65950 h 2784606"/>
                <a:gd name="connsiteX59" fmla="*/ 1993568 w 4629340"/>
                <a:gd name="connsiteY59" fmla="*/ 65950 h 278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29340" h="2784606">
                  <a:moveTo>
                    <a:pt x="1052274" y="321444"/>
                  </a:moveTo>
                  <a:cubicBezTo>
                    <a:pt x="846086" y="455915"/>
                    <a:pt x="628018" y="573727"/>
                    <a:pt x="433709" y="724856"/>
                  </a:cubicBezTo>
                  <a:cubicBezTo>
                    <a:pt x="382681" y="764544"/>
                    <a:pt x="358206" y="830093"/>
                    <a:pt x="326133" y="886221"/>
                  </a:cubicBezTo>
                  <a:cubicBezTo>
                    <a:pt x="256308" y="1008414"/>
                    <a:pt x="292391" y="950282"/>
                    <a:pt x="218556" y="1061032"/>
                  </a:cubicBezTo>
                  <a:cubicBezTo>
                    <a:pt x="161987" y="1259025"/>
                    <a:pt x="229721" y="1050289"/>
                    <a:pt x="137874" y="1249291"/>
                  </a:cubicBezTo>
                  <a:cubicBezTo>
                    <a:pt x="125994" y="1275031"/>
                    <a:pt x="119126" y="1302820"/>
                    <a:pt x="110980" y="1329974"/>
                  </a:cubicBezTo>
                  <a:cubicBezTo>
                    <a:pt x="18616" y="1637856"/>
                    <a:pt x="91204" y="1416196"/>
                    <a:pt x="30298" y="1598915"/>
                  </a:cubicBezTo>
                  <a:cubicBezTo>
                    <a:pt x="297" y="1928912"/>
                    <a:pt x="-13102" y="1942213"/>
                    <a:pt x="16850" y="2311609"/>
                  </a:cubicBezTo>
                  <a:cubicBezTo>
                    <a:pt x="21208" y="2365353"/>
                    <a:pt x="65371" y="2434380"/>
                    <a:pt x="97533" y="2472974"/>
                  </a:cubicBezTo>
                  <a:cubicBezTo>
                    <a:pt x="121882" y="2502192"/>
                    <a:pt x="157118" y="2522010"/>
                    <a:pt x="178215" y="2553656"/>
                  </a:cubicBezTo>
                  <a:cubicBezTo>
                    <a:pt x="196144" y="2580550"/>
                    <a:pt x="209147" y="2611482"/>
                    <a:pt x="232003" y="2634338"/>
                  </a:cubicBezTo>
                  <a:cubicBezTo>
                    <a:pt x="281592" y="2683927"/>
                    <a:pt x="287692" y="2698818"/>
                    <a:pt x="339580" y="2728468"/>
                  </a:cubicBezTo>
                  <a:cubicBezTo>
                    <a:pt x="356984" y="2738413"/>
                    <a:pt x="374351" y="2749023"/>
                    <a:pt x="393368" y="2755362"/>
                  </a:cubicBezTo>
                  <a:cubicBezTo>
                    <a:pt x="415051" y="2762590"/>
                    <a:pt x="438292" y="2763851"/>
                    <a:pt x="460603" y="2768809"/>
                  </a:cubicBezTo>
                  <a:cubicBezTo>
                    <a:pt x="478644" y="2772818"/>
                    <a:pt x="496462" y="2777774"/>
                    <a:pt x="514392" y="2782256"/>
                  </a:cubicBezTo>
                  <a:cubicBezTo>
                    <a:pt x="1114679" y="2772415"/>
                    <a:pt x="1093120" y="2807003"/>
                    <a:pt x="1428792" y="2755362"/>
                  </a:cubicBezTo>
                  <a:cubicBezTo>
                    <a:pt x="1455740" y="2751216"/>
                    <a:pt x="1483023" y="2748528"/>
                    <a:pt x="1509474" y="2741915"/>
                  </a:cubicBezTo>
                  <a:cubicBezTo>
                    <a:pt x="1536976" y="2735039"/>
                    <a:pt x="1562482" y="2721171"/>
                    <a:pt x="1590156" y="2715021"/>
                  </a:cubicBezTo>
                  <a:cubicBezTo>
                    <a:pt x="1643388" y="2703192"/>
                    <a:pt x="1698050" y="2698821"/>
                    <a:pt x="1751521" y="2688127"/>
                  </a:cubicBezTo>
                  <a:cubicBezTo>
                    <a:pt x="1773933" y="2683645"/>
                    <a:pt x="1796248" y="2678652"/>
                    <a:pt x="1818756" y="2674680"/>
                  </a:cubicBezTo>
                  <a:lnTo>
                    <a:pt x="1980121" y="2647785"/>
                  </a:lnTo>
                  <a:cubicBezTo>
                    <a:pt x="2047701" y="2620753"/>
                    <a:pt x="2147298" y="2579388"/>
                    <a:pt x="2208721" y="2567103"/>
                  </a:cubicBezTo>
                  <a:cubicBezTo>
                    <a:pt x="2231133" y="2562621"/>
                    <a:pt x="2253906" y="2559670"/>
                    <a:pt x="2275956" y="2553656"/>
                  </a:cubicBezTo>
                  <a:cubicBezTo>
                    <a:pt x="2303306" y="2546197"/>
                    <a:pt x="2329136" y="2533638"/>
                    <a:pt x="2356639" y="2526762"/>
                  </a:cubicBezTo>
                  <a:cubicBezTo>
                    <a:pt x="2383090" y="2520149"/>
                    <a:pt x="2410496" y="2518192"/>
                    <a:pt x="2437321" y="2513315"/>
                  </a:cubicBezTo>
                  <a:cubicBezTo>
                    <a:pt x="2459808" y="2509226"/>
                    <a:pt x="2482383" y="2505411"/>
                    <a:pt x="2504556" y="2499868"/>
                  </a:cubicBezTo>
                  <a:cubicBezTo>
                    <a:pt x="2536214" y="2491954"/>
                    <a:pt x="2566415" y="2477815"/>
                    <a:pt x="2598686" y="2472974"/>
                  </a:cubicBezTo>
                  <a:cubicBezTo>
                    <a:pt x="2973228" y="2416793"/>
                    <a:pt x="2549310" y="2533946"/>
                    <a:pt x="3123121" y="2419185"/>
                  </a:cubicBezTo>
                  <a:lnTo>
                    <a:pt x="3324827" y="2378844"/>
                  </a:lnTo>
                  <a:cubicBezTo>
                    <a:pt x="3347239" y="2374362"/>
                    <a:pt x="3369889" y="2370940"/>
                    <a:pt x="3392062" y="2365397"/>
                  </a:cubicBezTo>
                  <a:cubicBezTo>
                    <a:pt x="3409991" y="2360915"/>
                    <a:pt x="3427809" y="2355959"/>
                    <a:pt x="3445850" y="2351950"/>
                  </a:cubicBezTo>
                  <a:cubicBezTo>
                    <a:pt x="3468162" y="2346992"/>
                    <a:pt x="3490599" y="2342592"/>
                    <a:pt x="3513086" y="2338503"/>
                  </a:cubicBezTo>
                  <a:cubicBezTo>
                    <a:pt x="3539911" y="2333626"/>
                    <a:pt x="3567201" y="2331187"/>
                    <a:pt x="3593768" y="2325056"/>
                  </a:cubicBezTo>
                  <a:cubicBezTo>
                    <a:pt x="3625565" y="2317718"/>
                    <a:pt x="3655966" y="2304885"/>
                    <a:pt x="3687898" y="2298162"/>
                  </a:cubicBezTo>
                  <a:cubicBezTo>
                    <a:pt x="3741258" y="2286928"/>
                    <a:pt x="3797530" y="2288512"/>
                    <a:pt x="3849262" y="2271268"/>
                  </a:cubicBezTo>
                  <a:cubicBezTo>
                    <a:pt x="3876156" y="2262303"/>
                    <a:pt x="3902595" y="2251833"/>
                    <a:pt x="3929945" y="2244374"/>
                  </a:cubicBezTo>
                  <a:cubicBezTo>
                    <a:pt x="3951995" y="2238360"/>
                    <a:pt x="3975007" y="2236470"/>
                    <a:pt x="3997180" y="2230927"/>
                  </a:cubicBezTo>
                  <a:cubicBezTo>
                    <a:pt x="4101924" y="2204741"/>
                    <a:pt x="4163597" y="2194061"/>
                    <a:pt x="4252674" y="2136797"/>
                  </a:cubicBezTo>
                  <a:cubicBezTo>
                    <a:pt x="4325671" y="2089871"/>
                    <a:pt x="4354099" y="2048492"/>
                    <a:pt x="4400592" y="1975432"/>
                  </a:cubicBezTo>
                  <a:cubicBezTo>
                    <a:pt x="4442688" y="1909282"/>
                    <a:pt x="4494084" y="1847144"/>
                    <a:pt x="4521615" y="1773727"/>
                  </a:cubicBezTo>
                  <a:cubicBezTo>
                    <a:pt x="4573414" y="1635596"/>
                    <a:pt x="4551435" y="1702974"/>
                    <a:pt x="4588850" y="1572021"/>
                  </a:cubicBezTo>
                  <a:cubicBezTo>
                    <a:pt x="4593333" y="1536162"/>
                    <a:pt x="4595638" y="1499963"/>
                    <a:pt x="4602298" y="1464444"/>
                  </a:cubicBezTo>
                  <a:cubicBezTo>
                    <a:pt x="4609110" y="1428115"/>
                    <a:pt x="4631363" y="1393766"/>
                    <a:pt x="4629192" y="1356868"/>
                  </a:cubicBezTo>
                  <a:cubicBezTo>
                    <a:pt x="4622268" y="1239159"/>
                    <a:pt x="4598528" y="1122867"/>
                    <a:pt x="4575403" y="1007244"/>
                  </a:cubicBezTo>
                  <a:cubicBezTo>
                    <a:pt x="4553603" y="898242"/>
                    <a:pt x="4469680" y="748966"/>
                    <a:pt x="4414039" y="671068"/>
                  </a:cubicBezTo>
                  <a:cubicBezTo>
                    <a:pt x="4391627" y="639691"/>
                    <a:pt x="4374068" y="604203"/>
                    <a:pt x="4346803" y="576938"/>
                  </a:cubicBezTo>
                  <a:cubicBezTo>
                    <a:pt x="4315108" y="545243"/>
                    <a:pt x="4274066" y="524459"/>
                    <a:pt x="4239227" y="496256"/>
                  </a:cubicBezTo>
                  <a:cubicBezTo>
                    <a:pt x="4179898" y="448228"/>
                    <a:pt x="4132688" y="382475"/>
                    <a:pt x="4064415" y="348338"/>
                  </a:cubicBezTo>
                  <a:lnTo>
                    <a:pt x="3929945" y="281103"/>
                  </a:lnTo>
                  <a:cubicBezTo>
                    <a:pt x="3912015" y="272138"/>
                    <a:pt x="3892193" y="266237"/>
                    <a:pt x="3876156" y="254209"/>
                  </a:cubicBezTo>
                  <a:cubicBezTo>
                    <a:pt x="3858227" y="240762"/>
                    <a:pt x="3842414" y="223891"/>
                    <a:pt x="3822368" y="213868"/>
                  </a:cubicBezTo>
                  <a:cubicBezTo>
                    <a:pt x="3797012" y="201190"/>
                    <a:pt x="3769036" y="194433"/>
                    <a:pt x="3741686" y="186974"/>
                  </a:cubicBezTo>
                  <a:cubicBezTo>
                    <a:pt x="3683956" y="171230"/>
                    <a:pt x="3498316" y="148653"/>
                    <a:pt x="3486192" y="146632"/>
                  </a:cubicBezTo>
                  <a:cubicBezTo>
                    <a:pt x="3220753" y="102393"/>
                    <a:pt x="3632999" y="173304"/>
                    <a:pt x="3297933" y="106291"/>
                  </a:cubicBezTo>
                  <a:cubicBezTo>
                    <a:pt x="3264136" y="99532"/>
                    <a:pt x="3125675" y="83323"/>
                    <a:pt x="3096227" y="79397"/>
                  </a:cubicBezTo>
                  <a:cubicBezTo>
                    <a:pt x="2802016" y="40169"/>
                    <a:pt x="3138847" y="87146"/>
                    <a:pt x="2948309" y="52503"/>
                  </a:cubicBezTo>
                  <a:cubicBezTo>
                    <a:pt x="2917125" y="46833"/>
                    <a:pt x="2885556" y="43538"/>
                    <a:pt x="2854180" y="39056"/>
                  </a:cubicBezTo>
                  <a:cubicBezTo>
                    <a:pt x="2628614" y="-36133"/>
                    <a:pt x="2801196" y="16349"/>
                    <a:pt x="2222168" y="39056"/>
                  </a:cubicBezTo>
                  <a:cubicBezTo>
                    <a:pt x="1943674" y="49977"/>
                    <a:pt x="2255623" y="47813"/>
                    <a:pt x="2074250" y="65950"/>
                  </a:cubicBezTo>
                  <a:cubicBezTo>
                    <a:pt x="2047489" y="68626"/>
                    <a:pt x="2020462" y="65950"/>
                    <a:pt x="1993568" y="6595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5282" y="3617853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941" y="3579007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V="1">
            <a:off x="3294687" y="2847710"/>
            <a:ext cx="2255768" cy="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885741" y="5560264"/>
            <a:ext cx="6085644" cy="299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1560" y="2359531"/>
            <a:ext cx="77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min</a:t>
            </a:r>
            <a:endParaRPr lang="ko-KR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7835" y="5154703"/>
            <a:ext cx="91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MAX</a:t>
            </a:r>
            <a:endParaRPr lang="ko-KR" alt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 vs. MAX</a:t>
            </a:r>
          </a:p>
        </p:txBody>
      </p:sp>
    </p:spTree>
    <p:extLst>
      <p:ext uri="{BB962C8B-B14F-4D97-AF65-F5344CB8AC3E}">
        <p14:creationId xmlns:p14="http://schemas.microsoft.com/office/powerpoint/2010/main" val="36016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11" y="1617626"/>
            <a:ext cx="7359789" cy="51237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156682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본격적인 알고리즘 만들기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7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780928"/>
            <a:ext cx="8116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inputs = [[-14,-5],[13,13],[20,23],[-19,-11],[-9,-16],[21,27], [-49,15],[26,13],[-46,5],[-34,-1],[11,15],[-49,0],[-22,-16], [19,28],[-12,-8],[-13,-19],[-41,8],[-11,-6],[-25,-9],[-18,-3]]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19651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404" y="942517"/>
            <a:ext cx="9242808" cy="45344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1" y="5797489"/>
            <a:ext cx="6120680" cy="605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25166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5576" y="1091996"/>
            <a:ext cx="8128451" cy="948516"/>
            <a:chOff x="582112" y="1224161"/>
            <a:chExt cx="7844856" cy="948516"/>
          </a:xfrm>
        </p:grpSpPr>
        <p:sp>
          <p:nvSpPr>
            <p:cNvPr id="2" name="웃는 얼굴 1"/>
            <p:cNvSpPr/>
            <p:nvPr/>
          </p:nvSpPr>
          <p:spPr>
            <a:xfrm>
              <a:off x="582112" y="1224161"/>
              <a:ext cx="948517" cy="948516"/>
            </a:xfrm>
            <a:prstGeom prst="smileyFace">
              <a:avLst>
                <a:gd name="adj" fmla="val -65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01797" y="1469973"/>
              <a:ext cx="6225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그럼 특정 개수의 군집으로 </a:t>
              </a:r>
              <a:r>
                <a:rPr lang="ko-KR" altLang="en-US" sz="2400" dirty="0" smtClean="0"/>
                <a:t>나누려면 </a:t>
              </a:r>
              <a:r>
                <a:rPr lang="ko-KR" altLang="en-US" sz="2400" dirty="0"/>
                <a:t>어떻게</a:t>
              </a:r>
              <a:r>
                <a:rPr lang="en-US" altLang="ko-KR" sz="2400" dirty="0"/>
                <a:t>?</a:t>
              </a:r>
              <a:endParaRPr lang="ko-KR" altLang="en-US" sz="2400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1671025" y="1556791"/>
              <a:ext cx="504056" cy="28803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88" y="2170956"/>
            <a:ext cx="7380025" cy="44015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32041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" y="1772816"/>
            <a:ext cx="9103093" cy="37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" y="1268760"/>
            <a:ext cx="9153448" cy="4700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10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601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Clustering	</a:t>
            </a:r>
            <a:r>
              <a:rPr lang="en-US" altLang="ko-KR" sz="1200" dirty="0">
                <a:hlinkClick r:id="rId3"/>
              </a:rPr>
              <a:t>https://www.cs.utah.edu/~piyush/teaching/4-10-print.pdf</a:t>
            </a:r>
            <a:endParaRPr lang="en-US" altLang="ko-KR" sz="1200" dirty="0"/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Clustering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latin typeface="Century Gothic" panose="020B0502020202020204" pitchFamily="34" charset="0"/>
              </a:rPr>
              <a:t>k-means Clustering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Partitions are independent of each other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</a:rPr>
              <a:t>Hierarchical Clustering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Partitions can be visualized using a tree structure (a </a:t>
            </a:r>
            <a:r>
              <a:rPr lang="en-US" altLang="ko-KR" dirty="0" err="1"/>
              <a:t>dendrogram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Does not need the number of clusters as input</a:t>
            </a:r>
          </a:p>
          <a:p>
            <a:r>
              <a:rPr lang="en-US" altLang="ko-KR" dirty="0"/>
              <a:t>Possible to view partitions at different levels of granularities (i.e., can refine/coarsen clusters) using different 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r="812" b="61053"/>
          <a:stretch/>
        </p:blipFill>
        <p:spPr>
          <a:xfrm>
            <a:off x="316215" y="1556792"/>
            <a:ext cx="8792289" cy="20882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시각화하기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-83" t="40289" r="35826" b="1"/>
          <a:stretch/>
        </p:blipFill>
        <p:spPr>
          <a:xfrm>
            <a:off x="251520" y="3625377"/>
            <a:ext cx="5695945" cy="32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747" y="1844735"/>
            <a:ext cx="28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이번엔 </a:t>
            </a:r>
            <a:r>
              <a:rPr lang="en-US" altLang="ko-KR" dirty="0"/>
              <a:t>Max</a:t>
            </a:r>
            <a:r>
              <a:rPr lang="ko-KR" altLang="en-US" dirty="0"/>
              <a:t>로 해볼까요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 vs. MAX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1" y="2780928"/>
            <a:ext cx="8950538" cy="2698970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4064000" y="2802524"/>
            <a:ext cx="423567" cy="304025"/>
          </a:xfrm>
          <a:custGeom>
            <a:avLst/>
            <a:gdLst>
              <a:gd name="connsiteX0" fmla="*/ 0 w 423567"/>
              <a:gd name="connsiteY0" fmla="*/ 4176 h 304025"/>
              <a:gd name="connsiteX1" fmla="*/ 38100 w 423567"/>
              <a:gd name="connsiteY1" fmla="*/ 232776 h 304025"/>
              <a:gd name="connsiteX2" fmla="*/ 50800 w 423567"/>
              <a:gd name="connsiteY2" fmla="*/ 283576 h 304025"/>
              <a:gd name="connsiteX3" fmla="*/ 381000 w 423567"/>
              <a:gd name="connsiteY3" fmla="*/ 270876 h 304025"/>
              <a:gd name="connsiteX4" fmla="*/ 368300 w 423567"/>
              <a:gd name="connsiteY4" fmla="*/ 29576 h 304025"/>
              <a:gd name="connsiteX5" fmla="*/ 0 w 423567"/>
              <a:gd name="connsiteY5" fmla="*/ 4176 h 30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567" h="304025">
                <a:moveTo>
                  <a:pt x="0" y="4176"/>
                </a:moveTo>
                <a:cubicBezTo>
                  <a:pt x="16174" y="165912"/>
                  <a:pt x="2381" y="89902"/>
                  <a:pt x="38100" y="232776"/>
                </a:cubicBezTo>
                <a:lnTo>
                  <a:pt x="50800" y="283576"/>
                </a:lnTo>
                <a:cubicBezTo>
                  <a:pt x="160867" y="279343"/>
                  <a:pt x="294989" y="339685"/>
                  <a:pt x="381000" y="270876"/>
                </a:cubicBezTo>
                <a:cubicBezTo>
                  <a:pt x="443895" y="220560"/>
                  <a:pt x="434949" y="74802"/>
                  <a:pt x="368300" y="29576"/>
                </a:cubicBezTo>
                <a:cubicBezTo>
                  <a:pt x="273720" y="-34604"/>
                  <a:pt x="139700" y="29576"/>
                  <a:pt x="0" y="41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3" y="1430170"/>
            <a:ext cx="7289778" cy="4984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vs. MAX</a:t>
            </a:r>
          </a:p>
        </p:txBody>
      </p:sp>
    </p:spTree>
    <p:extLst>
      <p:ext uri="{BB962C8B-B14F-4D97-AF65-F5344CB8AC3E}">
        <p14:creationId xmlns:p14="http://schemas.microsoft.com/office/powerpoint/2010/main" val="2300799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" y="1536674"/>
            <a:ext cx="4855123" cy="3346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68" y="3082785"/>
            <a:ext cx="4837654" cy="330801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 vs. MAX</a:t>
            </a:r>
          </a:p>
        </p:txBody>
      </p:sp>
    </p:spTree>
    <p:extLst>
      <p:ext uri="{BB962C8B-B14F-4D97-AF65-F5344CB8AC3E}">
        <p14:creationId xmlns:p14="http://schemas.microsoft.com/office/powerpoint/2010/main" val="36115683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0412" y="1740599"/>
            <a:ext cx="471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Q: </a:t>
            </a:r>
            <a:r>
              <a:rPr lang="ko-KR" altLang="en-US" sz="2400" dirty="0"/>
              <a:t>왜 이런 차이가 발생할까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18694" y="217808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A: </a:t>
            </a:r>
            <a:r>
              <a:rPr lang="ko-KR" altLang="en-US" sz="2400" b="1" dirty="0">
                <a:solidFill>
                  <a:srgbClr val="FF0000"/>
                </a:solidFill>
              </a:rPr>
              <a:t>군집 간 거리를 재는 방법의 차이</a:t>
            </a:r>
            <a:r>
              <a:rPr lang="en-US" altLang="ko-KR" sz="2400" b="1" dirty="0">
                <a:solidFill>
                  <a:srgbClr val="FF0000"/>
                </a:solidFill>
              </a:rPr>
              <a:t>!!!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67544" y="2996952"/>
            <a:ext cx="8539031" cy="2824143"/>
            <a:chOff x="67235" y="3579007"/>
            <a:chExt cx="8539031" cy="2824143"/>
          </a:xfrm>
        </p:grpSpPr>
        <p:sp>
          <p:nvSpPr>
            <p:cNvPr id="18" name="자유형 17"/>
            <p:cNvSpPr/>
            <p:nvPr/>
          </p:nvSpPr>
          <p:spPr>
            <a:xfrm>
              <a:off x="1031151" y="423279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685561" y="4379241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933652" y="4773787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02785" y="5443344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916896" y="487889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46452" y="539832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239086" y="437745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85197" y="405336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816861" y="447763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94636" y="457259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5744449" y="517407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932039" y="545561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566733" y="481743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7495220" y="505853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67235" y="3882180"/>
              <a:ext cx="2931459" cy="2316914"/>
            </a:xfrm>
            <a:custGeom>
              <a:avLst/>
              <a:gdLst>
                <a:gd name="connsiteX0" fmla="*/ 941294 w 2931459"/>
                <a:gd name="connsiteY0" fmla="*/ 71255 h 2316914"/>
                <a:gd name="connsiteX1" fmla="*/ 699247 w 2931459"/>
                <a:gd name="connsiteY1" fmla="*/ 98149 h 2316914"/>
                <a:gd name="connsiteX2" fmla="*/ 578224 w 2931459"/>
                <a:gd name="connsiteY2" fmla="*/ 165385 h 2316914"/>
                <a:gd name="connsiteX3" fmla="*/ 537883 w 2931459"/>
                <a:gd name="connsiteY3" fmla="*/ 192279 h 2316914"/>
                <a:gd name="connsiteX4" fmla="*/ 497541 w 2931459"/>
                <a:gd name="connsiteY4" fmla="*/ 232620 h 2316914"/>
                <a:gd name="connsiteX5" fmla="*/ 457200 w 2931459"/>
                <a:gd name="connsiteY5" fmla="*/ 259514 h 2316914"/>
                <a:gd name="connsiteX6" fmla="*/ 389965 w 2931459"/>
                <a:gd name="connsiteY6" fmla="*/ 313302 h 2316914"/>
                <a:gd name="connsiteX7" fmla="*/ 295836 w 2931459"/>
                <a:gd name="connsiteY7" fmla="*/ 420879 h 2316914"/>
                <a:gd name="connsiteX8" fmla="*/ 242047 w 2931459"/>
                <a:gd name="connsiteY8" fmla="*/ 488114 h 2316914"/>
                <a:gd name="connsiteX9" fmla="*/ 201706 w 2931459"/>
                <a:gd name="connsiteY9" fmla="*/ 582244 h 2316914"/>
                <a:gd name="connsiteX10" fmla="*/ 174812 w 2931459"/>
                <a:gd name="connsiteY10" fmla="*/ 636032 h 2316914"/>
                <a:gd name="connsiteX11" fmla="*/ 161365 w 2931459"/>
                <a:gd name="connsiteY11" fmla="*/ 676373 h 2316914"/>
                <a:gd name="connsiteX12" fmla="*/ 134471 w 2931459"/>
                <a:gd name="connsiteY12" fmla="*/ 716714 h 2316914"/>
                <a:gd name="connsiteX13" fmla="*/ 121024 w 2931459"/>
                <a:gd name="connsiteY13" fmla="*/ 757055 h 2316914"/>
                <a:gd name="connsiteX14" fmla="*/ 80683 w 2931459"/>
                <a:gd name="connsiteY14" fmla="*/ 797396 h 2316914"/>
                <a:gd name="connsiteX15" fmla="*/ 67236 w 2931459"/>
                <a:gd name="connsiteY15" fmla="*/ 837738 h 2316914"/>
                <a:gd name="connsiteX16" fmla="*/ 53789 w 2931459"/>
                <a:gd name="connsiteY16" fmla="*/ 891526 h 2316914"/>
                <a:gd name="connsiteX17" fmla="*/ 26894 w 2931459"/>
                <a:gd name="connsiteY17" fmla="*/ 931867 h 2316914"/>
                <a:gd name="connsiteX18" fmla="*/ 0 w 2931459"/>
                <a:gd name="connsiteY18" fmla="*/ 1039444 h 2316914"/>
                <a:gd name="connsiteX19" fmla="*/ 13447 w 2931459"/>
                <a:gd name="connsiteY19" fmla="*/ 1308385 h 2316914"/>
                <a:gd name="connsiteX20" fmla="*/ 26894 w 2931459"/>
                <a:gd name="connsiteY20" fmla="*/ 1389067 h 2316914"/>
                <a:gd name="connsiteX21" fmla="*/ 53789 w 2931459"/>
                <a:gd name="connsiteY21" fmla="*/ 1510091 h 2316914"/>
                <a:gd name="connsiteX22" fmla="*/ 94130 w 2931459"/>
                <a:gd name="connsiteY22" fmla="*/ 1698349 h 2316914"/>
                <a:gd name="connsiteX23" fmla="*/ 121024 w 2931459"/>
                <a:gd name="connsiteY23" fmla="*/ 1779032 h 2316914"/>
                <a:gd name="connsiteX24" fmla="*/ 147918 w 2931459"/>
                <a:gd name="connsiteY24" fmla="*/ 1819373 h 2316914"/>
                <a:gd name="connsiteX25" fmla="*/ 161365 w 2931459"/>
                <a:gd name="connsiteY25" fmla="*/ 1873161 h 2316914"/>
                <a:gd name="connsiteX26" fmla="*/ 228600 w 2931459"/>
                <a:gd name="connsiteY26" fmla="*/ 1953844 h 2316914"/>
                <a:gd name="connsiteX27" fmla="*/ 282389 w 2931459"/>
                <a:gd name="connsiteY27" fmla="*/ 2021079 h 2316914"/>
                <a:gd name="connsiteX28" fmla="*/ 295836 w 2931459"/>
                <a:gd name="connsiteY28" fmla="*/ 2061420 h 2316914"/>
                <a:gd name="connsiteX29" fmla="*/ 430306 w 2931459"/>
                <a:gd name="connsiteY29" fmla="*/ 2142102 h 2316914"/>
                <a:gd name="connsiteX30" fmla="*/ 497541 w 2931459"/>
                <a:gd name="connsiteY30" fmla="*/ 2168996 h 2316914"/>
                <a:gd name="connsiteX31" fmla="*/ 591671 w 2931459"/>
                <a:gd name="connsiteY31" fmla="*/ 2222785 h 2316914"/>
                <a:gd name="connsiteX32" fmla="*/ 699247 w 2931459"/>
                <a:gd name="connsiteY32" fmla="*/ 2249679 h 2316914"/>
                <a:gd name="connsiteX33" fmla="*/ 753036 w 2931459"/>
                <a:gd name="connsiteY33" fmla="*/ 2263126 h 2316914"/>
                <a:gd name="connsiteX34" fmla="*/ 833718 w 2931459"/>
                <a:gd name="connsiteY34" fmla="*/ 2290020 h 2316914"/>
                <a:gd name="connsiteX35" fmla="*/ 927847 w 2931459"/>
                <a:gd name="connsiteY35" fmla="*/ 2316914 h 2316914"/>
                <a:gd name="connsiteX36" fmla="*/ 1223683 w 2931459"/>
                <a:gd name="connsiteY36" fmla="*/ 2303467 h 2316914"/>
                <a:gd name="connsiteX37" fmla="*/ 1896036 w 2931459"/>
                <a:gd name="connsiteY37" fmla="*/ 2290020 h 2316914"/>
                <a:gd name="connsiteX38" fmla="*/ 1949824 w 2931459"/>
                <a:gd name="connsiteY38" fmla="*/ 2276573 h 2316914"/>
                <a:gd name="connsiteX39" fmla="*/ 1990165 w 2931459"/>
                <a:gd name="connsiteY39" fmla="*/ 2263126 h 2316914"/>
                <a:gd name="connsiteX40" fmla="*/ 2057400 w 2931459"/>
                <a:gd name="connsiteY40" fmla="*/ 2236232 h 2316914"/>
                <a:gd name="connsiteX41" fmla="*/ 2138083 w 2931459"/>
                <a:gd name="connsiteY41" fmla="*/ 2222785 h 2316914"/>
                <a:gd name="connsiteX42" fmla="*/ 2218765 w 2931459"/>
                <a:gd name="connsiteY42" fmla="*/ 2182444 h 2316914"/>
                <a:gd name="connsiteX43" fmla="*/ 2299447 w 2931459"/>
                <a:gd name="connsiteY43" fmla="*/ 2155549 h 2316914"/>
                <a:gd name="connsiteX44" fmla="*/ 2366683 w 2931459"/>
                <a:gd name="connsiteY44" fmla="*/ 2128655 h 2316914"/>
                <a:gd name="connsiteX45" fmla="*/ 2407024 w 2931459"/>
                <a:gd name="connsiteY45" fmla="*/ 2101761 h 2316914"/>
                <a:gd name="connsiteX46" fmla="*/ 2447365 w 2931459"/>
                <a:gd name="connsiteY46" fmla="*/ 2088314 h 2316914"/>
                <a:gd name="connsiteX47" fmla="*/ 2541494 w 2931459"/>
                <a:gd name="connsiteY47" fmla="*/ 2021079 h 2316914"/>
                <a:gd name="connsiteX48" fmla="*/ 2622177 w 2931459"/>
                <a:gd name="connsiteY48" fmla="*/ 1967291 h 2316914"/>
                <a:gd name="connsiteX49" fmla="*/ 2662518 w 2931459"/>
                <a:gd name="connsiteY49" fmla="*/ 1953844 h 2316914"/>
                <a:gd name="connsiteX50" fmla="*/ 2702859 w 2931459"/>
                <a:gd name="connsiteY50" fmla="*/ 1926949 h 2316914"/>
                <a:gd name="connsiteX51" fmla="*/ 2743200 w 2931459"/>
                <a:gd name="connsiteY51" fmla="*/ 1886608 h 2316914"/>
                <a:gd name="connsiteX52" fmla="*/ 2823883 w 2931459"/>
                <a:gd name="connsiteY52" fmla="*/ 1779032 h 2316914"/>
                <a:gd name="connsiteX53" fmla="*/ 2864224 w 2931459"/>
                <a:gd name="connsiteY53" fmla="*/ 1711796 h 2316914"/>
                <a:gd name="connsiteX54" fmla="*/ 2891118 w 2931459"/>
                <a:gd name="connsiteY54" fmla="*/ 1631114 h 2316914"/>
                <a:gd name="connsiteX55" fmla="*/ 2918012 w 2931459"/>
                <a:gd name="connsiteY55" fmla="*/ 1550432 h 2316914"/>
                <a:gd name="connsiteX56" fmla="*/ 2931459 w 2931459"/>
                <a:gd name="connsiteY56" fmla="*/ 1510091 h 2316914"/>
                <a:gd name="connsiteX57" fmla="*/ 2918012 w 2931459"/>
                <a:gd name="connsiteY57" fmla="*/ 757055 h 2316914"/>
                <a:gd name="connsiteX58" fmla="*/ 2904565 w 2931459"/>
                <a:gd name="connsiteY58" fmla="*/ 689820 h 2316914"/>
                <a:gd name="connsiteX59" fmla="*/ 2877671 w 2931459"/>
                <a:gd name="connsiteY59" fmla="*/ 528455 h 2316914"/>
                <a:gd name="connsiteX60" fmla="*/ 2864224 w 2931459"/>
                <a:gd name="connsiteY60" fmla="*/ 488114 h 2316914"/>
                <a:gd name="connsiteX61" fmla="*/ 2810436 w 2931459"/>
                <a:gd name="connsiteY61" fmla="*/ 407432 h 2316914"/>
                <a:gd name="connsiteX62" fmla="*/ 2743200 w 2931459"/>
                <a:gd name="connsiteY62" fmla="*/ 340196 h 2316914"/>
                <a:gd name="connsiteX63" fmla="*/ 2702859 w 2931459"/>
                <a:gd name="connsiteY63" fmla="*/ 326749 h 2316914"/>
                <a:gd name="connsiteX64" fmla="*/ 2554941 w 2931459"/>
                <a:gd name="connsiteY64" fmla="*/ 246067 h 2316914"/>
                <a:gd name="connsiteX65" fmla="*/ 2447365 w 2931459"/>
                <a:gd name="connsiteY65" fmla="*/ 205726 h 2316914"/>
                <a:gd name="connsiteX66" fmla="*/ 2366683 w 2931459"/>
                <a:gd name="connsiteY66" fmla="*/ 178832 h 2316914"/>
                <a:gd name="connsiteX67" fmla="*/ 2272553 w 2931459"/>
                <a:gd name="connsiteY67" fmla="*/ 151938 h 2316914"/>
                <a:gd name="connsiteX68" fmla="*/ 2191871 w 2931459"/>
                <a:gd name="connsiteY68" fmla="*/ 125044 h 2316914"/>
                <a:gd name="connsiteX69" fmla="*/ 2151530 w 2931459"/>
                <a:gd name="connsiteY69" fmla="*/ 111596 h 2316914"/>
                <a:gd name="connsiteX70" fmla="*/ 2111189 w 2931459"/>
                <a:gd name="connsiteY70" fmla="*/ 98149 h 2316914"/>
                <a:gd name="connsiteX71" fmla="*/ 2084294 w 2931459"/>
                <a:gd name="connsiteY71" fmla="*/ 71255 h 2316914"/>
                <a:gd name="connsiteX72" fmla="*/ 1990165 w 2931459"/>
                <a:gd name="connsiteY72" fmla="*/ 44361 h 2316914"/>
                <a:gd name="connsiteX73" fmla="*/ 1949824 w 2931459"/>
                <a:gd name="connsiteY73" fmla="*/ 30914 h 2316914"/>
                <a:gd name="connsiteX74" fmla="*/ 1600200 w 2931459"/>
                <a:gd name="connsiteY74" fmla="*/ 17467 h 2316914"/>
                <a:gd name="connsiteX75" fmla="*/ 1371600 w 2931459"/>
                <a:gd name="connsiteY75" fmla="*/ 44361 h 231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31459" h="2316914">
                  <a:moveTo>
                    <a:pt x="941294" y="71255"/>
                  </a:moveTo>
                  <a:cubicBezTo>
                    <a:pt x="895558" y="74522"/>
                    <a:pt x="766787" y="72821"/>
                    <a:pt x="699247" y="98149"/>
                  </a:cubicBezTo>
                  <a:cubicBezTo>
                    <a:pt x="667145" y="110188"/>
                    <a:pt x="603894" y="149341"/>
                    <a:pt x="578224" y="165385"/>
                  </a:cubicBezTo>
                  <a:cubicBezTo>
                    <a:pt x="564519" y="173950"/>
                    <a:pt x="550299" y="181933"/>
                    <a:pt x="537883" y="192279"/>
                  </a:cubicBezTo>
                  <a:cubicBezTo>
                    <a:pt x="523274" y="204453"/>
                    <a:pt x="512150" y="220446"/>
                    <a:pt x="497541" y="232620"/>
                  </a:cubicBezTo>
                  <a:cubicBezTo>
                    <a:pt x="485125" y="242966"/>
                    <a:pt x="470129" y="249817"/>
                    <a:pt x="457200" y="259514"/>
                  </a:cubicBezTo>
                  <a:cubicBezTo>
                    <a:pt x="434239" y="276735"/>
                    <a:pt x="411416" y="294234"/>
                    <a:pt x="389965" y="313302"/>
                  </a:cubicBezTo>
                  <a:cubicBezTo>
                    <a:pt x="318261" y="377040"/>
                    <a:pt x="353219" y="352020"/>
                    <a:pt x="295836" y="420879"/>
                  </a:cubicBezTo>
                  <a:cubicBezTo>
                    <a:pt x="255674" y="469073"/>
                    <a:pt x="278318" y="424639"/>
                    <a:pt x="242047" y="488114"/>
                  </a:cubicBezTo>
                  <a:cubicBezTo>
                    <a:pt x="191077" y="577312"/>
                    <a:pt x="234034" y="506811"/>
                    <a:pt x="201706" y="582244"/>
                  </a:cubicBezTo>
                  <a:cubicBezTo>
                    <a:pt x="193810" y="600669"/>
                    <a:pt x="182708" y="617607"/>
                    <a:pt x="174812" y="636032"/>
                  </a:cubicBezTo>
                  <a:cubicBezTo>
                    <a:pt x="169228" y="649060"/>
                    <a:pt x="167704" y="663695"/>
                    <a:pt x="161365" y="676373"/>
                  </a:cubicBezTo>
                  <a:cubicBezTo>
                    <a:pt x="154137" y="690828"/>
                    <a:pt x="141699" y="702259"/>
                    <a:pt x="134471" y="716714"/>
                  </a:cubicBezTo>
                  <a:cubicBezTo>
                    <a:pt x="128132" y="729392"/>
                    <a:pt x="128887" y="745261"/>
                    <a:pt x="121024" y="757055"/>
                  </a:cubicBezTo>
                  <a:cubicBezTo>
                    <a:pt x="110475" y="772878"/>
                    <a:pt x="94130" y="783949"/>
                    <a:pt x="80683" y="797396"/>
                  </a:cubicBezTo>
                  <a:cubicBezTo>
                    <a:pt x="76201" y="810843"/>
                    <a:pt x="71130" y="824109"/>
                    <a:pt x="67236" y="837738"/>
                  </a:cubicBezTo>
                  <a:cubicBezTo>
                    <a:pt x="62159" y="855508"/>
                    <a:pt x="61069" y="874539"/>
                    <a:pt x="53789" y="891526"/>
                  </a:cubicBezTo>
                  <a:cubicBezTo>
                    <a:pt x="47423" y="906381"/>
                    <a:pt x="35859" y="918420"/>
                    <a:pt x="26894" y="931867"/>
                  </a:cubicBezTo>
                  <a:cubicBezTo>
                    <a:pt x="16283" y="963701"/>
                    <a:pt x="0" y="1006989"/>
                    <a:pt x="0" y="1039444"/>
                  </a:cubicBezTo>
                  <a:cubicBezTo>
                    <a:pt x="0" y="1129203"/>
                    <a:pt x="6563" y="1218890"/>
                    <a:pt x="13447" y="1308385"/>
                  </a:cubicBezTo>
                  <a:cubicBezTo>
                    <a:pt x="15538" y="1335570"/>
                    <a:pt x="22017" y="1362242"/>
                    <a:pt x="26894" y="1389067"/>
                  </a:cubicBezTo>
                  <a:cubicBezTo>
                    <a:pt x="52514" y="1529979"/>
                    <a:pt x="27885" y="1389206"/>
                    <a:pt x="53789" y="1510091"/>
                  </a:cubicBezTo>
                  <a:cubicBezTo>
                    <a:pt x="61598" y="1546531"/>
                    <a:pt x="78778" y="1647175"/>
                    <a:pt x="94130" y="1698349"/>
                  </a:cubicBezTo>
                  <a:cubicBezTo>
                    <a:pt x="102276" y="1725503"/>
                    <a:pt x="105299" y="1755444"/>
                    <a:pt x="121024" y="1779032"/>
                  </a:cubicBezTo>
                  <a:lnTo>
                    <a:pt x="147918" y="1819373"/>
                  </a:lnTo>
                  <a:cubicBezTo>
                    <a:pt x="152400" y="1837302"/>
                    <a:pt x="153100" y="1856631"/>
                    <a:pt x="161365" y="1873161"/>
                  </a:cubicBezTo>
                  <a:cubicBezTo>
                    <a:pt x="191875" y="1934181"/>
                    <a:pt x="195723" y="1912747"/>
                    <a:pt x="228600" y="1953844"/>
                  </a:cubicBezTo>
                  <a:cubicBezTo>
                    <a:pt x="296443" y="2038649"/>
                    <a:pt x="217459" y="1956152"/>
                    <a:pt x="282389" y="2021079"/>
                  </a:cubicBezTo>
                  <a:cubicBezTo>
                    <a:pt x="286871" y="2034526"/>
                    <a:pt x="285813" y="2051397"/>
                    <a:pt x="295836" y="2061420"/>
                  </a:cubicBezTo>
                  <a:cubicBezTo>
                    <a:pt x="321446" y="2087030"/>
                    <a:pt x="392106" y="2125124"/>
                    <a:pt x="430306" y="2142102"/>
                  </a:cubicBezTo>
                  <a:cubicBezTo>
                    <a:pt x="452364" y="2151905"/>
                    <a:pt x="475951" y="2158201"/>
                    <a:pt x="497541" y="2168996"/>
                  </a:cubicBezTo>
                  <a:cubicBezTo>
                    <a:pt x="556563" y="2198507"/>
                    <a:pt x="520946" y="2199210"/>
                    <a:pt x="591671" y="2222785"/>
                  </a:cubicBezTo>
                  <a:cubicBezTo>
                    <a:pt x="626736" y="2234473"/>
                    <a:pt x="663388" y="2240714"/>
                    <a:pt x="699247" y="2249679"/>
                  </a:cubicBezTo>
                  <a:cubicBezTo>
                    <a:pt x="717177" y="2254161"/>
                    <a:pt x="735503" y="2257282"/>
                    <a:pt x="753036" y="2263126"/>
                  </a:cubicBezTo>
                  <a:cubicBezTo>
                    <a:pt x="779930" y="2272091"/>
                    <a:pt x="806216" y="2283144"/>
                    <a:pt x="833718" y="2290020"/>
                  </a:cubicBezTo>
                  <a:cubicBezTo>
                    <a:pt x="901257" y="2306905"/>
                    <a:pt x="869973" y="2297623"/>
                    <a:pt x="927847" y="2316914"/>
                  </a:cubicBezTo>
                  <a:lnTo>
                    <a:pt x="1223683" y="2303467"/>
                  </a:lnTo>
                  <a:lnTo>
                    <a:pt x="1896036" y="2290020"/>
                  </a:lnTo>
                  <a:cubicBezTo>
                    <a:pt x="1914504" y="2289336"/>
                    <a:pt x="1932054" y="2281650"/>
                    <a:pt x="1949824" y="2276573"/>
                  </a:cubicBezTo>
                  <a:cubicBezTo>
                    <a:pt x="1963453" y="2272679"/>
                    <a:pt x="1976893" y="2268103"/>
                    <a:pt x="1990165" y="2263126"/>
                  </a:cubicBezTo>
                  <a:cubicBezTo>
                    <a:pt x="2012766" y="2254651"/>
                    <a:pt x="2034112" y="2242583"/>
                    <a:pt x="2057400" y="2236232"/>
                  </a:cubicBezTo>
                  <a:cubicBezTo>
                    <a:pt x="2083705" y="2229058"/>
                    <a:pt x="2111189" y="2227267"/>
                    <a:pt x="2138083" y="2222785"/>
                  </a:cubicBezTo>
                  <a:cubicBezTo>
                    <a:pt x="2285196" y="2173747"/>
                    <a:pt x="2062372" y="2251953"/>
                    <a:pt x="2218765" y="2182444"/>
                  </a:cubicBezTo>
                  <a:cubicBezTo>
                    <a:pt x="2244670" y="2170930"/>
                    <a:pt x="2273126" y="2166077"/>
                    <a:pt x="2299447" y="2155549"/>
                  </a:cubicBezTo>
                  <a:cubicBezTo>
                    <a:pt x="2321859" y="2146584"/>
                    <a:pt x="2345093" y="2139450"/>
                    <a:pt x="2366683" y="2128655"/>
                  </a:cubicBezTo>
                  <a:cubicBezTo>
                    <a:pt x="2381138" y="2121428"/>
                    <a:pt x="2392569" y="2108989"/>
                    <a:pt x="2407024" y="2101761"/>
                  </a:cubicBezTo>
                  <a:cubicBezTo>
                    <a:pt x="2419702" y="2095422"/>
                    <a:pt x="2434687" y="2094653"/>
                    <a:pt x="2447365" y="2088314"/>
                  </a:cubicBezTo>
                  <a:cubicBezTo>
                    <a:pt x="2469224" y="2077384"/>
                    <a:pt x="2526266" y="2031738"/>
                    <a:pt x="2541494" y="2021079"/>
                  </a:cubicBezTo>
                  <a:cubicBezTo>
                    <a:pt x="2567974" y="2002543"/>
                    <a:pt x="2591513" y="1977512"/>
                    <a:pt x="2622177" y="1967291"/>
                  </a:cubicBezTo>
                  <a:lnTo>
                    <a:pt x="2662518" y="1953844"/>
                  </a:lnTo>
                  <a:cubicBezTo>
                    <a:pt x="2675965" y="1944879"/>
                    <a:pt x="2690443" y="1937295"/>
                    <a:pt x="2702859" y="1926949"/>
                  </a:cubicBezTo>
                  <a:cubicBezTo>
                    <a:pt x="2717468" y="1914775"/>
                    <a:pt x="2730677" y="1900920"/>
                    <a:pt x="2743200" y="1886608"/>
                  </a:cubicBezTo>
                  <a:cubicBezTo>
                    <a:pt x="2775480" y="1849717"/>
                    <a:pt x="2798865" y="1819062"/>
                    <a:pt x="2823883" y="1779032"/>
                  </a:cubicBezTo>
                  <a:cubicBezTo>
                    <a:pt x="2837735" y="1756868"/>
                    <a:pt x="2853409" y="1735590"/>
                    <a:pt x="2864224" y="1711796"/>
                  </a:cubicBezTo>
                  <a:cubicBezTo>
                    <a:pt x="2875955" y="1685988"/>
                    <a:pt x="2882153" y="1658008"/>
                    <a:pt x="2891118" y="1631114"/>
                  </a:cubicBezTo>
                  <a:lnTo>
                    <a:pt x="2918012" y="1550432"/>
                  </a:lnTo>
                  <a:lnTo>
                    <a:pt x="2931459" y="1510091"/>
                  </a:lnTo>
                  <a:cubicBezTo>
                    <a:pt x="2926977" y="1259079"/>
                    <a:pt x="2926239" y="1007972"/>
                    <a:pt x="2918012" y="757055"/>
                  </a:cubicBezTo>
                  <a:cubicBezTo>
                    <a:pt x="2917263" y="734212"/>
                    <a:pt x="2908322" y="712365"/>
                    <a:pt x="2904565" y="689820"/>
                  </a:cubicBezTo>
                  <a:cubicBezTo>
                    <a:pt x="2893180" y="621511"/>
                    <a:pt x="2893516" y="591835"/>
                    <a:pt x="2877671" y="528455"/>
                  </a:cubicBezTo>
                  <a:cubicBezTo>
                    <a:pt x="2874233" y="514704"/>
                    <a:pt x="2871108" y="500505"/>
                    <a:pt x="2864224" y="488114"/>
                  </a:cubicBezTo>
                  <a:cubicBezTo>
                    <a:pt x="2848527" y="459859"/>
                    <a:pt x="2833292" y="430288"/>
                    <a:pt x="2810436" y="407432"/>
                  </a:cubicBezTo>
                  <a:cubicBezTo>
                    <a:pt x="2788024" y="385020"/>
                    <a:pt x="2773269" y="350219"/>
                    <a:pt x="2743200" y="340196"/>
                  </a:cubicBezTo>
                  <a:cubicBezTo>
                    <a:pt x="2729753" y="335714"/>
                    <a:pt x="2715537" y="333088"/>
                    <a:pt x="2702859" y="326749"/>
                  </a:cubicBezTo>
                  <a:cubicBezTo>
                    <a:pt x="2629219" y="289929"/>
                    <a:pt x="2676828" y="276539"/>
                    <a:pt x="2554941" y="246067"/>
                  </a:cubicBezTo>
                  <a:cubicBezTo>
                    <a:pt x="2438486" y="216953"/>
                    <a:pt x="2564562" y="252605"/>
                    <a:pt x="2447365" y="205726"/>
                  </a:cubicBezTo>
                  <a:cubicBezTo>
                    <a:pt x="2421044" y="195198"/>
                    <a:pt x="2393577" y="187797"/>
                    <a:pt x="2366683" y="178832"/>
                  </a:cubicBezTo>
                  <a:cubicBezTo>
                    <a:pt x="2231109" y="133641"/>
                    <a:pt x="2441398" y="202591"/>
                    <a:pt x="2272553" y="151938"/>
                  </a:cubicBezTo>
                  <a:cubicBezTo>
                    <a:pt x="2245400" y="143792"/>
                    <a:pt x="2218765" y="134009"/>
                    <a:pt x="2191871" y="125044"/>
                  </a:cubicBezTo>
                  <a:lnTo>
                    <a:pt x="2151530" y="111596"/>
                  </a:lnTo>
                  <a:lnTo>
                    <a:pt x="2111189" y="98149"/>
                  </a:lnTo>
                  <a:cubicBezTo>
                    <a:pt x="2102224" y="89184"/>
                    <a:pt x="2095166" y="77778"/>
                    <a:pt x="2084294" y="71255"/>
                  </a:cubicBezTo>
                  <a:cubicBezTo>
                    <a:pt x="2069638" y="62462"/>
                    <a:pt x="2001355" y="47558"/>
                    <a:pt x="1990165" y="44361"/>
                  </a:cubicBezTo>
                  <a:cubicBezTo>
                    <a:pt x="1976536" y="40467"/>
                    <a:pt x="1963965" y="31889"/>
                    <a:pt x="1949824" y="30914"/>
                  </a:cubicBezTo>
                  <a:cubicBezTo>
                    <a:pt x="1833473" y="22890"/>
                    <a:pt x="1716741" y="21949"/>
                    <a:pt x="1600200" y="17467"/>
                  </a:cubicBezTo>
                  <a:cubicBezTo>
                    <a:pt x="1367125" y="31177"/>
                    <a:pt x="1371600" y="-45418"/>
                    <a:pt x="1371600" y="4436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976926" y="3618544"/>
              <a:ext cx="4629340" cy="2784606"/>
            </a:xfrm>
            <a:custGeom>
              <a:avLst/>
              <a:gdLst>
                <a:gd name="connsiteX0" fmla="*/ 1052274 w 4629340"/>
                <a:gd name="connsiteY0" fmla="*/ 321444 h 2784606"/>
                <a:gd name="connsiteX1" fmla="*/ 433709 w 4629340"/>
                <a:gd name="connsiteY1" fmla="*/ 724856 h 2784606"/>
                <a:gd name="connsiteX2" fmla="*/ 326133 w 4629340"/>
                <a:gd name="connsiteY2" fmla="*/ 886221 h 2784606"/>
                <a:gd name="connsiteX3" fmla="*/ 218556 w 4629340"/>
                <a:gd name="connsiteY3" fmla="*/ 1061032 h 2784606"/>
                <a:gd name="connsiteX4" fmla="*/ 137874 w 4629340"/>
                <a:gd name="connsiteY4" fmla="*/ 1249291 h 2784606"/>
                <a:gd name="connsiteX5" fmla="*/ 110980 w 4629340"/>
                <a:gd name="connsiteY5" fmla="*/ 1329974 h 2784606"/>
                <a:gd name="connsiteX6" fmla="*/ 30298 w 4629340"/>
                <a:gd name="connsiteY6" fmla="*/ 1598915 h 2784606"/>
                <a:gd name="connsiteX7" fmla="*/ 16850 w 4629340"/>
                <a:gd name="connsiteY7" fmla="*/ 2311609 h 2784606"/>
                <a:gd name="connsiteX8" fmla="*/ 97533 w 4629340"/>
                <a:gd name="connsiteY8" fmla="*/ 2472974 h 2784606"/>
                <a:gd name="connsiteX9" fmla="*/ 178215 w 4629340"/>
                <a:gd name="connsiteY9" fmla="*/ 2553656 h 2784606"/>
                <a:gd name="connsiteX10" fmla="*/ 232003 w 4629340"/>
                <a:gd name="connsiteY10" fmla="*/ 2634338 h 2784606"/>
                <a:gd name="connsiteX11" fmla="*/ 339580 w 4629340"/>
                <a:gd name="connsiteY11" fmla="*/ 2728468 h 2784606"/>
                <a:gd name="connsiteX12" fmla="*/ 393368 w 4629340"/>
                <a:gd name="connsiteY12" fmla="*/ 2755362 h 2784606"/>
                <a:gd name="connsiteX13" fmla="*/ 460603 w 4629340"/>
                <a:gd name="connsiteY13" fmla="*/ 2768809 h 2784606"/>
                <a:gd name="connsiteX14" fmla="*/ 514392 w 4629340"/>
                <a:gd name="connsiteY14" fmla="*/ 2782256 h 2784606"/>
                <a:gd name="connsiteX15" fmla="*/ 1428792 w 4629340"/>
                <a:gd name="connsiteY15" fmla="*/ 2755362 h 2784606"/>
                <a:gd name="connsiteX16" fmla="*/ 1509474 w 4629340"/>
                <a:gd name="connsiteY16" fmla="*/ 2741915 h 2784606"/>
                <a:gd name="connsiteX17" fmla="*/ 1590156 w 4629340"/>
                <a:gd name="connsiteY17" fmla="*/ 2715021 h 2784606"/>
                <a:gd name="connsiteX18" fmla="*/ 1751521 w 4629340"/>
                <a:gd name="connsiteY18" fmla="*/ 2688127 h 2784606"/>
                <a:gd name="connsiteX19" fmla="*/ 1818756 w 4629340"/>
                <a:gd name="connsiteY19" fmla="*/ 2674680 h 2784606"/>
                <a:gd name="connsiteX20" fmla="*/ 1980121 w 4629340"/>
                <a:gd name="connsiteY20" fmla="*/ 2647785 h 2784606"/>
                <a:gd name="connsiteX21" fmla="*/ 2208721 w 4629340"/>
                <a:gd name="connsiteY21" fmla="*/ 2567103 h 2784606"/>
                <a:gd name="connsiteX22" fmla="*/ 2275956 w 4629340"/>
                <a:gd name="connsiteY22" fmla="*/ 2553656 h 2784606"/>
                <a:gd name="connsiteX23" fmla="*/ 2356639 w 4629340"/>
                <a:gd name="connsiteY23" fmla="*/ 2526762 h 2784606"/>
                <a:gd name="connsiteX24" fmla="*/ 2437321 w 4629340"/>
                <a:gd name="connsiteY24" fmla="*/ 2513315 h 2784606"/>
                <a:gd name="connsiteX25" fmla="*/ 2504556 w 4629340"/>
                <a:gd name="connsiteY25" fmla="*/ 2499868 h 2784606"/>
                <a:gd name="connsiteX26" fmla="*/ 2598686 w 4629340"/>
                <a:gd name="connsiteY26" fmla="*/ 2472974 h 2784606"/>
                <a:gd name="connsiteX27" fmla="*/ 3123121 w 4629340"/>
                <a:gd name="connsiteY27" fmla="*/ 2419185 h 2784606"/>
                <a:gd name="connsiteX28" fmla="*/ 3324827 w 4629340"/>
                <a:gd name="connsiteY28" fmla="*/ 2378844 h 2784606"/>
                <a:gd name="connsiteX29" fmla="*/ 3392062 w 4629340"/>
                <a:gd name="connsiteY29" fmla="*/ 2365397 h 2784606"/>
                <a:gd name="connsiteX30" fmla="*/ 3445850 w 4629340"/>
                <a:gd name="connsiteY30" fmla="*/ 2351950 h 2784606"/>
                <a:gd name="connsiteX31" fmla="*/ 3513086 w 4629340"/>
                <a:gd name="connsiteY31" fmla="*/ 2338503 h 2784606"/>
                <a:gd name="connsiteX32" fmla="*/ 3593768 w 4629340"/>
                <a:gd name="connsiteY32" fmla="*/ 2325056 h 2784606"/>
                <a:gd name="connsiteX33" fmla="*/ 3687898 w 4629340"/>
                <a:gd name="connsiteY33" fmla="*/ 2298162 h 2784606"/>
                <a:gd name="connsiteX34" fmla="*/ 3849262 w 4629340"/>
                <a:gd name="connsiteY34" fmla="*/ 2271268 h 2784606"/>
                <a:gd name="connsiteX35" fmla="*/ 3929945 w 4629340"/>
                <a:gd name="connsiteY35" fmla="*/ 2244374 h 2784606"/>
                <a:gd name="connsiteX36" fmla="*/ 3997180 w 4629340"/>
                <a:gd name="connsiteY36" fmla="*/ 2230927 h 2784606"/>
                <a:gd name="connsiteX37" fmla="*/ 4252674 w 4629340"/>
                <a:gd name="connsiteY37" fmla="*/ 2136797 h 2784606"/>
                <a:gd name="connsiteX38" fmla="*/ 4400592 w 4629340"/>
                <a:gd name="connsiteY38" fmla="*/ 1975432 h 2784606"/>
                <a:gd name="connsiteX39" fmla="*/ 4521615 w 4629340"/>
                <a:gd name="connsiteY39" fmla="*/ 1773727 h 2784606"/>
                <a:gd name="connsiteX40" fmla="*/ 4588850 w 4629340"/>
                <a:gd name="connsiteY40" fmla="*/ 1572021 h 2784606"/>
                <a:gd name="connsiteX41" fmla="*/ 4602298 w 4629340"/>
                <a:gd name="connsiteY41" fmla="*/ 1464444 h 2784606"/>
                <a:gd name="connsiteX42" fmla="*/ 4629192 w 4629340"/>
                <a:gd name="connsiteY42" fmla="*/ 1356868 h 2784606"/>
                <a:gd name="connsiteX43" fmla="*/ 4575403 w 4629340"/>
                <a:gd name="connsiteY43" fmla="*/ 1007244 h 2784606"/>
                <a:gd name="connsiteX44" fmla="*/ 4414039 w 4629340"/>
                <a:gd name="connsiteY44" fmla="*/ 671068 h 2784606"/>
                <a:gd name="connsiteX45" fmla="*/ 4346803 w 4629340"/>
                <a:gd name="connsiteY45" fmla="*/ 576938 h 2784606"/>
                <a:gd name="connsiteX46" fmla="*/ 4239227 w 4629340"/>
                <a:gd name="connsiteY46" fmla="*/ 496256 h 2784606"/>
                <a:gd name="connsiteX47" fmla="*/ 4064415 w 4629340"/>
                <a:gd name="connsiteY47" fmla="*/ 348338 h 2784606"/>
                <a:gd name="connsiteX48" fmla="*/ 3929945 w 4629340"/>
                <a:gd name="connsiteY48" fmla="*/ 281103 h 2784606"/>
                <a:gd name="connsiteX49" fmla="*/ 3876156 w 4629340"/>
                <a:gd name="connsiteY49" fmla="*/ 254209 h 2784606"/>
                <a:gd name="connsiteX50" fmla="*/ 3822368 w 4629340"/>
                <a:gd name="connsiteY50" fmla="*/ 213868 h 2784606"/>
                <a:gd name="connsiteX51" fmla="*/ 3741686 w 4629340"/>
                <a:gd name="connsiteY51" fmla="*/ 186974 h 2784606"/>
                <a:gd name="connsiteX52" fmla="*/ 3486192 w 4629340"/>
                <a:gd name="connsiteY52" fmla="*/ 146632 h 2784606"/>
                <a:gd name="connsiteX53" fmla="*/ 3297933 w 4629340"/>
                <a:gd name="connsiteY53" fmla="*/ 106291 h 2784606"/>
                <a:gd name="connsiteX54" fmla="*/ 3096227 w 4629340"/>
                <a:gd name="connsiteY54" fmla="*/ 79397 h 2784606"/>
                <a:gd name="connsiteX55" fmla="*/ 2948309 w 4629340"/>
                <a:gd name="connsiteY55" fmla="*/ 52503 h 2784606"/>
                <a:gd name="connsiteX56" fmla="*/ 2854180 w 4629340"/>
                <a:gd name="connsiteY56" fmla="*/ 39056 h 2784606"/>
                <a:gd name="connsiteX57" fmla="*/ 2222168 w 4629340"/>
                <a:gd name="connsiteY57" fmla="*/ 39056 h 2784606"/>
                <a:gd name="connsiteX58" fmla="*/ 2074250 w 4629340"/>
                <a:gd name="connsiteY58" fmla="*/ 65950 h 2784606"/>
                <a:gd name="connsiteX59" fmla="*/ 1993568 w 4629340"/>
                <a:gd name="connsiteY59" fmla="*/ 65950 h 278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29340" h="2784606">
                  <a:moveTo>
                    <a:pt x="1052274" y="321444"/>
                  </a:moveTo>
                  <a:cubicBezTo>
                    <a:pt x="846086" y="455915"/>
                    <a:pt x="628018" y="573727"/>
                    <a:pt x="433709" y="724856"/>
                  </a:cubicBezTo>
                  <a:cubicBezTo>
                    <a:pt x="382681" y="764544"/>
                    <a:pt x="358206" y="830093"/>
                    <a:pt x="326133" y="886221"/>
                  </a:cubicBezTo>
                  <a:cubicBezTo>
                    <a:pt x="256308" y="1008414"/>
                    <a:pt x="292391" y="950282"/>
                    <a:pt x="218556" y="1061032"/>
                  </a:cubicBezTo>
                  <a:cubicBezTo>
                    <a:pt x="161987" y="1259025"/>
                    <a:pt x="229721" y="1050289"/>
                    <a:pt x="137874" y="1249291"/>
                  </a:cubicBezTo>
                  <a:cubicBezTo>
                    <a:pt x="125994" y="1275031"/>
                    <a:pt x="119126" y="1302820"/>
                    <a:pt x="110980" y="1329974"/>
                  </a:cubicBezTo>
                  <a:cubicBezTo>
                    <a:pt x="18616" y="1637856"/>
                    <a:pt x="91204" y="1416196"/>
                    <a:pt x="30298" y="1598915"/>
                  </a:cubicBezTo>
                  <a:cubicBezTo>
                    <a:pt x="297" y="1928912"/>
                    <a:pt x="-13102" y="1942213"/>
                    <a:pt x="16850" y="2311609"/>
                  </a:cubicBezTo>
                  <a:cubicBezTo>
                    <a:pt x="21208" y="2365353"/>
                    <a:pt x="65371" y="2434380"/>
                    <a:pt x="97533" y="2472974"/>
                  </a:cubicBezTo>
                  <a:cubicBezTo>
                    <a:pt x="121882" y="2502192"/>
                    <a:pt x="157118" y="2522010"/>
                    <a:pt x="178215" y="2553656"/>
                  </a:cubicBezTo>
                  <a:cubicBezTo>
                    <a:pt x="196144" y="2580550"/>
                    <a:pt x="209147" y="2611482"/>
                    <a:pt x="232003" y="2634338"/>
                  </a:cubicBezTo>
                  <a:cubicBezTo>
                    <a:pt x="281592" y="2683927"/>
                    <a:pt x="287692" y="2698818"/>
                    <a:pt x="339580" y="2728468"/>
                  </a:cubicBezTo>
                  <a:cubicBezTo>
                    <a:pt x="356984" y="2738413"/>
                    <a:pt x="374351" y="2749023"/>
                    <a:pt x="393368" y="2755362"/>
                  </a:cubicBezTo>
                  <a:cubicBezTo>
                    <a:pt x="415051" y="2762590"/>
                    <a:pt x="438292" y="2763851"/>
                    <a:pt x="460603" y="2768809"/>
                  </a:cubicBezTo>
                  <a:cubicBezTo>
                    <a:pt x="478644" y="2772818"/>
                    <a:pt x="496462" y="2777774"/>
                    <a:pt x="514392" y="2782256"/>
                  </a:cubicBezTo>
                  <a:cubicBezTo>
                    <a:pt x="1114679" y="2772415"/>
                    <a:pt x="1093120" y="2807003"/>
                    <a:pt x="1428792" y="2755362"/>
                  </a:cubicBezTo>
                  <a:cubicBezTo>
                    <a:pt x="1455740" y="2751216"/>
                    <a:pt x="1483023" y="2748528"/>
                    <a:pt x="1509474" y="2741915"/>
                  </a:cubicBezTo>
                  <a:cubicBezTo>
                    <a:pt x="1536976" y="2735039"/>
                    <a:pt x="1562482" y="2721171"/>
                    <a:pt x="1590156" y="2715021"/>
                  </a:cubicBezTo>
                  <a:cubicBezTo>
                    <a:pt x="1643388" y="2703192"/>
                    <a:pt x="1698050" y="2698821"/>
                    <a:pt x="1751521" y="2688127"/>
                  </a:cubicBezTo>
                  <a:cubicBezTo>
                    <a:pt x="1773933" y="2683645"/>
                    <a:pt x="1796248" y="2678652"/>
                    <a:pt x="1818756" y="2674680"/>
                  </a:cubicBezTo>
                  <a:lnTo>
                    <a:pt x="1980121" y="2647785"/>
                  </a:lnTo>
                  <a:cubicBezTo>
                    <a:pt x="2047701" y="2620753"/>
                    <a:pt x="2147298" y="2579388"/>
                    <a:pt x="2208721" y="2567103"/>
                  </a:cubicBezTo>
                  <a:cubicBezTo>
                    <a:pt x="2231133" y="2562621"/>
                    <a:pt x="2253906" y="2559670"/>
                    <a:pt x="2275956" y="2553656"/>
                  </a:cubicBezTo>
                  <a:cubicBezTo>
                    <a:pt x="2303306" y="2546197"/>
                    <a:pt x="2329136" y="2533638"/>
                    <a:pt x="2356639" y="2526762"/>
                  </a:cubicBezTo>
                  <a:cubicBezTo>
                    <a:pt x="2383090" y="2520149"/>
                    <a:pt x="2410496" y="2518192"/>
                    <a:pt x="2437321" y="2513315"/>
                  </a:cubicBezTo>
                  <a:cubicBezTo>
                    <a:pt x="2459808" y="2509226"/>
                    <a:pt x="2482383" y="2505411"/>
                    <a:pt x="2504556" y="2499868"/>
                  </a:cubicBezTo>
                  <a:cubicBezTo>
                    <a:pt x="2536214" y="2491954"/>
                    <a:pt x="2566415" y="2477815"/>
                    <a:pt x="2598686" y="2472974"/>
                  </a:cubicBezTo>
                  <a:cubicBezTo>
                    <a:pt x="2973228" y="2416793"/>
                    <a:pt x="2549310" y="2533946"/>
                    <a:pt x="3123121" y="2419185"/>
                  </a:cubicBezTo>
                  <a:lnTo>
                    <a:pt x="3324827" y="2378844"/>
                  </a:lnTo>
                  <a:cubicBezTo>
                    <a:pt x="3347239" y="2374362"/>
                    <a:pt x="3369889" y="2370940"/>
                    <a:pt x="3392062" y="2365397"/>
                  </a:cubicBezTo>
                  <a:cubicBezTo>
                    <a:pt x="3409991" y="2360915"/>
                    <a:pt x="3427809" y="2355959"/>
                    <a:pt x="3445850" y="2351950"/>
                  </a:cubicBezTo>
                  <a:cubicBezTo>
                    <a:pt x="3468162" y="2346992"/>
                    <a:pt x="3490599" y="2342592"/>
                    <a:pt x="3513086" y="2338503"/>
                  </a:cubicBezTo>
                  <a:cubicBezTo>
                    <a:pt x="3539911" y="2333626"/>
                    <a:pt x="3567201" y="2331187"/>
                    <a:pt x="3593768" y="2325056"/>
                  </a:cubicBezTo>
                  <a:cubicBezTo>
                    <a:pt x="3625565" y="2317718"/>
                    <a:pt x="3655966" y="2304885"/>
                    <a:pt x="3687898" y="2298162"/>
                  </a:cubicBezTo>
                  <a:cubicBezTo>
                    <a:pt x="3741258" y="2286928"/>
                    <a:pt x="3797530" y="2288512"/>
                    <a:pt x="3849262" y="2271268"/>
                  </a:cubicBezTo>
                  <a:cubicBezTo>
                    <a:pt x="3876156" y="2262303"/>
                    <a:pt x="3902595" y="2251833"/>
                    <a:pt x="3929945" y="2244374"/>
                  </a:cubicBezTo>
                  <a:cubicBezTo>
                    <a:pt x="3951995" y="2238360"/>
                    <a:pt x="3975007" y="2236470"/>
                    <a:pt x="3997180" y="2230927"/>
                  </a:cubicBezTo>
                  <a:cubicBezTo>
                    <a:pt x="4101924" y="2204741"/>
                    <a:pt x="4163597" y="2194061"/>
                    <a:pt x="4252674" y="2136797"/>
                  </a:cubicBezTo>
                  <a:cubicBezTo>
                    <a:pt x="4325671" y="2089871"/>
                    <a:pt x="4354099" y="2048492"/>
                    <a:pt x="4400592" y="1975432"/>
                  </a:cubicBezTo>
                  <a:cubicBezTo>
                    <a:pt x="4442688" y="1909282"/>
                    <a:pt x="4494084" y="1847144"/>
                    <a:pt x="4521615" y="1773727"/>
                  </a:cubicBezTo>
                  <a:cubicBezTo>
                    <a:pt x="4573414" y="1635596"/>
                    <a:pt x="4551435" y="1702974"/>
                    <a:pt x="4588850" y="1572021"/>
                  </a:cubicBezTo>
                  <a:cubicBezTo>
                    <a:pt x="4593333" y="1536162"/>
                    <a:pt x="4595638" y="1499963"/>
                    <a:pt x="4602298" y="1464444"/>
                  </a:cubicBezTo>
                  <a:cubicBezTo>
                    <a:pt x="4609110" y="1428115"/>
                    <a:pt x="4631363" y="1393766"/>
                    <a:pt x="4629192" y="1356868"/>
                  </a:cubicBezTo>
                  <a:cubicBezTo>
                    <a:pt x="4622268" y="1239159"/>
                    <a:pt x="4598528" y="1122867"/>
                    <a:pt x="4575403" y="1007244"/>
                  </a:cubicBezTo>
                  <a:cubicBezTo>
                    <a:pt x="4553603" y="898242"/>
                    <a:pt x="4469680" y="748966"/>
                    <a:pt x="4414039" y="671068"/>
                  </a:cubicBezTo>
                  <a:cubicBezTo>
                    <a:pt x="4391627" y="639691"/>
                    <a:pt x="4374068" y="604203"/>
                    <a:pt x="4346803" y="576938"/>
                  </a:cubicBezTo>
                  <a:cubicBezTo>
                    <a:pt x="4315108" y="545243"/>
                    <a:pt x="4274066" y="524459"/>
                    <a:pt x="4239227" y="496256"/>
                  </a:cubicBezTo>
                  <a:cubicBezTo>
                    <a:pt x="4179898" y="448228"/>
                    <a:pt x="4132688" y="382475"/>
                    <a:pt x="4064415" y="348338"/>
                  </a:cubicBezTo>
                  <a:lnTo>
                    <a:pt x="3929945" y="281103"/>
                  </a:lnTo>
                  <a:cubicBezTo>
                    <a:pt x="3912015" y="272138"/>
                    <a:pt x="3892193" y="266237"/>
                    <a:pt x="3876156" y="254209"/>
                  </a:cubicBezTo>
                  <a:cubicBezTo>
                    <a:pt x="3858227" y="240762"/>
                    <a:pt x="3842414" y="223891"/>
                    <a:pt x="3822368" y="213868"/>
                  </a:cubicBezTo>
                  <a:cubicBezTo>
                    <a:pt x="3797012" y="201190"/>
                    <a:pt x="3769036" y="194433"/>
                    <a:pt x="3741686" y="186974"/>
                  </a:cubicBezTo>
                  <a:cubicBezTo>
                    <a:pt x="3683956" y="171230"/>
                    <a:pt x="3498316" y="148653"/>
                    <a:pt x="3486192" y="146632"/>
                  </a:cubicBezTo>
                  <a:cubicBezTo>
                    <a:pt x="3220753" y="102393"/>
                    <a:pt x="3632999" y="173304"/>
                    <a:pt x="3297933" y="106291"/>
                  </a:cubicBezTo>
                  <a:cubicBezTo>
                    <a:pt x="3264136" y="99532"/>
                    <a:pt x="3125675" y="83323"/>
                    <a:pt x="3096227" y="79397"/>
                  </a:cubicBezTo>
                  <a:cubicBezTo>
                    <a:pt x="2802016" y="40169"/>
                    <a:pt x="3138847" y="87146"/>
                    <a:pt x="2948309" y="52503"/>
                  </a:cubicBezTo>
                  <a:cubicBezTo>
                    <a:pt x="2917125" y="46833"/>
                    <a:pt x="2885556" y="43538"/>
                    <a:pt x="2854180" y="39056"/>
                  </a:cubicBezTo>
                  <a:cubicBezTo>
                    <a:pt x="2628614" y="-36133"/>
                    <a:pt x="2801196" y="16349"/>
                    <a:pt x="2222168" y="39056"/>
                  </a:cubicBezTo>
                  <a:cubicBezTo>
                    <a:pt x="1943674" y="49977"/>
                    <a:pt x="2255623" y="47813"/>
                    <a:pt x="2074250" y="65950"/>
                  </a:cubicBezTo>
                  <a:cubicBezTo>
                    <a:pt x="2047489" y="68626"/>
                    <a:pt x="2020462" y="65950"/>
                    <a:pt x="1993568" y="6595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282" y="3617853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941" y="3579007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42088" y="5849586"/>
            <a:ext cx="690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“</a:t>
            </a:r>
            <a:r>
              <a:rPr lang="ko-KR" altLang="en-US" sz="2400" dirty="0"/>
              <a:t>두 군집간의 거리를 무슨 기준으로 잴 것인가</a:t>
            </a:r>
            <a:r>
              <a:rPr lang="en-US" altLang="ko-KR" sz="2400" dirty="0"/>
              <a:t>?”</a:t>
            </a:r>
            <a:endParaRPr lang="ko-KR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 vs. MAX</a:t>
            </a:r>
          </a:p>
        </p:txBody>
      </p:sp>
    </p:spTree>
    <p:extLst>
      <p:ext uri="{BB962C8B-B14F-4D97-AF65-F5344CB8AC3E}">
        <p14:creationId xmlns:p14="http://schemas.microsoft.com/office/powerpoint/2010/main" val="27238319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58897" y="6621887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475656" y="1634577"/>
            <a:ext cx="7269155" cy="2404153"/>
            <a:chOff x="67235" y="3579007"/>
            <a:chExt cx="8539031" cy="2824143"/>
          </a:xfrm>
        </p:grpSpPr>
        <p:sp>
          <p:nvSpPr>
            <p:cNvPr id="18" name="자유형 17"/>
            <p:cNvSpPr/>
            <p:nvPr/>
          </p:nvSpPr>
          <p:spPr>
            <a:xfrm>
              <a:off x="1031151" y="423279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685561" y="4379241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933652" y="4773787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402785" y="5443344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916896" y="487889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46452" y="539832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239086" y="437745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85197" y="405336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816861" y="447763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94636" y="457259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5744449" y="517407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4932039" y="545561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566733" y="481743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7495220" y="505853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67235" y="3882180"/>
              <a:ext cx="2931459" cy="2316914"/>
            </a:xfrm>
            <a:custGeom>
              <a:avLst/>
              <a:gdLst>
                <a:gd name="connsiteX0" fmla="*/ 941294 w 2931459"/>
                <a:gd name="connsiteY0" fmla="*/ 71255 h 2316914"/>
                <a:gd name="connsiteX1" fmla="*/ 699247 w 2931459"/>
                <a:gd name="connsiteY1" fmla="*/ 98149 h 2316914"/>
                <a:gd name="connsiteX2" fmla="*/ 578224 w 2931459"/>
                <a:gd name="connsiteY2" fmla="*/ 165385 h 2316914"/>
                <a:gd name="connsiteX3" fmla="*/ 537883 w 2931459"/>
                <a:gd name="connsiteY3" fmla="*/ 192279 h 2316914"/>
                <a:gd name="connsiteX4" fmla="*/ 497541 w 2931459"/>
                <a:gd name="connsiteY4" fmla="*/ 232620 h 2316914"/>
                <a:gd name="connsiteX5" fmla="*/ 457200 w 2931459"/>
                <a:gd name="connsiteY5" fmla="*/ 259514 h 2316914"/>
                <a:gd name="connsiteX6" fmla="*/ 389965 w 2931459"/>
                <a:gd name="connsiteY6" fmla="*/ 313302 h 2316914"/>
                <a:gd name="connsiteX7" fmla="*/ 295836 w 2931459"/>
                <a:gd name="connsiteY7" fmla="*/ 420879 h 2316914"/>
                <a:gd name="connsiteX8" fmla="*/ 242047 w 2931459"/>
                <a:gd name="connsiteY8" fmla="*/ 488114 h 2316914"/>
                <a:gd name="connsiteX9" fmla="*/ 201706 w 2931459"/>
                <a:gd name="connsiteY9" fmla="*/ 582244 h 2316914"/>
                <a:gd name="connsiteX10" fmla="*/ 174812 w 2931459"/>
                <a:gd name="connsiteY10" fmla="*/ 636032 h 2316914"/>
                <a:gd name="connsiteX11" fmla="*/ 161365 w 2931459"/>
                <a:gd name="connsiteY11" fmla="*/ 676373 h 2316914"/>
                <a:gd name="connsiteX12" fmla="*/ 134471 w 2931459"/>
                <a:gd name="connsiteY12" fmla="*/ 716714 h 2316914"/>
                <a:gd name="connsiteX13" fmla="*/ 121024 w 2931459"/>
                <a:gd name="connsiteY13" fmla="*/ 757055 h 2316914"/>
                <a:gd name="connsiteX14" fmla="*/ 80683 w 2931459"/>
                <a:gd name="connsiteY14" fmla="*/ 797396 h 2316914"/>
                <a:gd name="connsiteX15" fmla="*/ 67236 w 2931459"/>
                <a:gd name="connsiteY15" fmla="*/ 837738 h 2316914"/>
                <a:gd name="connsiteX16" fmla="*/ 53789 w 2931459"/>
                <a:gd name="connsiteY16" fmla="*/ 891526 h 2316914"/>
                <a:gd name="connsiteX17" fmla="*/ 26894 w 2931459"/>
                <a:gd name="connsiteY17" fmla="*/ 931867 h 2316914"/>
                <a:gd name="connsiteX18" fmla="*/ 0 w 2931459"/>
                <a:gd name="connsiteY18" fmla="*/ 1039444 h 2316914"/>
                <a:gd name="connsiteX19" fmla="*/ 13447 w 2931459"/>
                <a:gd name="connsiteY19" fmla="*/ 1308385 h 2316914"/>
                <a:gd name="connsiteX20" fmla="*/ 26894 w 2931459"/>
                <a:gd name="connsiteY20" fmla="*/ 1389067 h 2316914"/>
                <a:gd name="connsiteX21" fmla="*/ 53789 w 2931459"/>
                <a:gd name="connsiteY21" fmla="*/ 1510091 h 2316914"/>
                <a:gd name="connsiteX22" fmla="*/ 94130 w 2931459"/>
                <a:gd name="connsiteY22" fmla="*/ 1698349 h 2316914"/>
                <a:gd name="connsiteX23" fmla="*/ 121024 w 2931459"/>
                <a:gd name="connsiteY23" fmla="*/ 1779032 h 2316914"/>
                <a:gd name="connsiteX24" fmla="*/ 147918 w 2931459"/>
                <a:gd name="connsiteY24" fmla="*/ 1819373 h 2316914"/>
                <a:gd name="connsiteX25" fmla="*/ 161365 w 2931459"/>
                <a:gd name="connsiteY25" fmla="*/ 1873161 h 2316914"/>
                <a:gd name="connsiteX26" fmla="*/ 228600 w 2931459"/>
                <a:gd name="connsiteY26" fmla="*/ 1953844 h 2316914"/>
                <a:gd name="connsiteX27" fmla="*/ 282389 w 2931459"/>
                <a:gd name="connsiteY27" fmla="*/ 2021079 h 2316914"/>
                <a:gd name="connsiteX28" fmla="*/ 295836 w 2931459"/>
                <a:gd name="connsiteY28" fmla="*/ 2061420 h 2316914"/>
                <a:gd name="connsiteX29" fmla="*/ 430306 w 2931459"/>
                <a:gd name="connsiteY29" fmla="*/ 2142102 h 2316914"/>
                <a:gd name="connsiteX30" fmla="*/ 497541 w 2931459"/>
                <a:gd name="connsiteY30" fmla="*/ 2168996 h 2316914"/>
                <a:gd name="connsiteX31" fmla="*/ 591671 w 2931459"/>
                <a:gd name="connsiteY31" fmla="*/ 2222785 h 2316914"/>
                <a:gd name="connsiteX32" fmla="*/ 699247 w 2931459"/>
                <a:gd name="connsiteY32" fmla="*/ 2249679 h 2316914"/>
                <a:gd name="connsiteX33" fmla="*/ 753036 w 2931459"/>
                <a:gd name="connsiteY33" fmla="*/ 2263126 h 2316914"/>
                <a:gd name="connsiteX34" fmla="*/ 833718 w 2931459"/>
                <a:gd name="connsiteY34" fmla="*/ 2290020 h 2316914"/>
                <a:gd name="connsiteX35" fmla="*/ 927847 w 2931459"/>
                <a:gd name="connsiteY35" fmla="*/ 2316914 h 2316914"/>
                <a:gd name="connsiteX36" fmla="*/ 1223683 w 2931459"/>
                <a:gd name="connsiteY36" fmla="*/ 2303467 h 2316914"/>
                <a:gd name="connsiteX37" fmla="*/ 1896036 w 2931459"/>
                <a:gd name="connsiteY37" fmla="*/ 2290020 h 2316914"/>
                <a:gd name="connsiteX38" fmla="*/ 1949824 w 2931459"/>
                <a:gd name="connsiteY38" fmla="*/ 2276573 h 2316914"/>
                <a:gd name="connsiteX39" fmla="*/ 1990165 w 2931459"/>
                <a:gd name="connsiteY39" fmla="*/ 2263126 h 2316914"/>
                <a:gd name="connsiteX40" fmla="*/ 2057400 w 2931459"/>
                <a:gd name="connsiteY40" fmla="*/ 2236232 h 2316914"/>
                <a:gd name="connsiteX41" fmla="*/ 2138083 w 2931459"/>
                <a:gd name="connsiteY41" fmla="*/ 2222785 h 2316914"/>
                <a:gd name="connsiteX42" fmla="*/ 2218765 w 2931459"/>
                <a:gd name="connsiteY42" fmla="*/ 2182444 h 2316914"/>
                <a:gd name="connsiteX43" fmla="*/ 2299447 w 2931459"/>
                <a:gd name="connsiteY43" fmla="*/ 2155549 h 2316914"/>
                <a:gd name="connsiteX44" fmla="*/ 2366683 w 2931459"/>
                <a:gd name="connsiteY44" fmla="*/ 2128655 h 2316914"/>
                <a:gd name="connsiteX45" fmla="*/ 2407024 w 2931459"/>
                <a:gd name="connsiteY45" fmla="*/ 2101761 h 2316914"/>
                <a:gd name="connsiteX46" fmla="*/ 2447365 w 2931459"/>
                <a:gd name="connsiteY46" fmla="*/ 2088314 h 2316914"/>
                <a:gd name="connsiteX47" fmla="*/ 2541494 w 2931459"/>
                <a:gd name="connsiteY47" fmla="*/ 2021079 h 2316914"/>
                <a:gd name="connsiteX48" fmla="*/ 2622177 w 2931459"/>
                <a:gd name="connsiteY48" fmla="*/ 1967291 h 2316914"/>
                <a:gd name="connsiteX49" fmla="*/ 2662518 w 2931459"/>
                <a:gd name="connsiteY49" fmla="*/ 1953844 h 2316914"/>
                <a:gd name="connsiteX50" fmla="*/ 2702859 w 2931459"/>
                <a:gd name="connsiteY50" fmla="*/ 1926949 h 2316914"/>
                <a:gd name="connsiteX51" fmla="*/ 2743200 w 2931459"/>
                <a:gd name="connsiteY51" fmla="*/ 1886608 h 2316914"/>
                <a:gd name="connsiteX52" fmla="*/ 2823883 w 2931459"/>
                <a:gd name="connsiteY52" fmla="*/ 1779032 h 2316914"/>
                <a:gd name="connsiteX53" fmla="*/ 2864224 w 2931459"/>
                <a:gd name="connsiteY53" fmla="*/ 1711796 h 2316914"/>
                <a:gd name="connsiteX54" fmla="*/ 2891118 w 2931459"/>
                <a:gd name="connsiteY54" fmla="*/ 1631114 h 2316914"/>
                <a:gd name="connsiteX55" fmla="*/ 2918012 w 2931459"/>
                <a:gd name="connsiteY55" fmla="*/ 1550432 h 2316914"/>
                <a:gd name="connsiteX56" fmla="*/ 2931459 w 2931459"/>
                <a:gd name="connsiteY56" fmla="*/ 1510091 h 2316914"/>
                <a:gd name="connsiteX57" fmla="*/ 2918012 w 2931459"/>
                <a:gd name="connsiteY57" fmla="*/ 757055 h 2316914"/>
                <a:gd name="connsiteX58" fmla="*/ 2904565 w 2931459"/>
                <a:gd name="connsiteY58" fmla="*/ 689820 h 2316914"/>
                <a:gd name="connsiteX59" fmla="*/ 2877671 w 2931459"/>
                <a:gd name="connsiteY59" fmla="*/ 528455 h 2316914"/>
                <a:gd name="connsiteX60" fmla="*/ 2864224 w 2931459"/>
                <a:gd name="connsiteY60" fmla="*/ 488114 h 2316914"/>
                <a:gd name="connsiteX61" fmla="*/ 2810436 w 2931459"/>
                <a:gd name="connsiteY61" fmla="*/ 407432 h 2316914"/>
                <a:gd name="connsiteX62" fmla="*/ 2743200 w 2931459"/>
                <a:gd name="connsiteY62" fmla="*/ 340196 h 2316914"/>
                <a:gd name="connsiteX63" fmla="*/ 2702859 w 2931459"/>
                <a:gd name="connsiteY63" fmla="*/ 326749 h 2316914"/>
                <a:gd name="connsiteX64" fmla="*/ 2554941 w 2931459"/>
                <a:gd name="connsiteY64" fmla="*/ 246067 h 2316914"/>
                <a:gd name="connsiteX65" fmla="*/ 2447365 w 2931459"/>
                <a:gd name="connsiteY65" fmla="*/ 205726 h 2316914"/>
                <a:gd name="connsiteX66" fmla="*/ 2366683 w 2931459"/>
                <a:gd name="connsiteY66" fmla="*/ 178832 h 2316914"/>
                <a:gd name="connsiteX67" fmla="*/ 2272553 w 2931459"/>
                <a:gd name="connsiteY67" fmla="*/ 151938 h 2316914"/>
                <a:gd name="connsiteX68" fmla="*/ 2191871 w 2931459"/>
                <a:gd name="connsiteY68" fmla="*/ 125044 h 2316914"/>
                <a:gd name="connsiteX69" fmla="*/ 2151530 w 2931459"/>
                <a:gd name="connsiteY69" fmla="*/ 111596 h 2316914"/>
                <a:gd name="connsiteX70" fmla="*/ 2111189 w 2931459"/>
                <a:gd name="connsiteY70" fmla="*/ 98149 h 2316914"/>
                <a:gd name="connsiteX71" fmla="*/ 2084294 w 2931459"/>
                <a:gd name="connsiteY71" fmla="*/ 71255 h 2316914"/>
                <a:gd name="connsiteX72" fmla="*/ 1990165 w 2931459"/>
                <a:gd name="connsiteY72" fmla="*/ 44361 h 2316914"/>
                <a:gd name="connsiteX73" fmla="*/ 1949824 w 2931459"/>
                <a:gd name="connsiteY73" fmla="*/ 30914 h 2316914"/>
                <a:gd name="connsiteX74" fmla="*/ 1600200 w 2931459"/>
                <a:gd name="connsiteY74" fmla="*/ 17467 h 2316914"/>
                <a:gd name="connsiteX75" fmla="*/ 1371600 w 2931459"/>
                <a:gd name="connsiteY75" fmla="*/ 44361 h 231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31459" h="2316914">
                  <a:moveTo>
                    <a:pt x="941294" y="71255"/>
                  </a:moveTo>
                  <a:cubicBezTo>
                    <a:pt x="895558" y="74522"/>
                    <a:pt x="766787" y="72821"/>
                    <a:pt x="699247" y="98149"/>
                  </a:cubicBezTo>
                  <a:cubicBezTo>
                    <a:pt x="667145" y="110188"/>
                    <a:pt x="603894" y="149341"/>
                    <a:pt x="578224" y="165385"/>
                  </a:cubicBezTo>
                  <a:cubicBezTo>
                    <a:pt x="564519" y="173950"/>
                    <a:pt x="550299" y="181933"/>
                    <a:pt x="537883" y="192279"/>
                  </a:cubicBezTo>
                  <a:cubicBezTo>
                    <a:pt x="523274" y="204453"/>
                    <a:pt x="512150" y="220446"/>
                    <a:pt x="497541" y="232620"/>
                  </a:cubicBezTo>
                  <a:cubicBezTo>
                    <a:pt x="485125" y="242966"/>
                    <a:pt x="470129" y="249817"/>
                    <a:pt x="457200" y="259514"/>
                  </a:cubicBezTo>
                  <a:cubicBezTo>
                    <a:pt x="434239" y="276735"/>
                    <a:pt x="411416" y="294234"/>
                    <a:pt x="389965" y="313302"/>
                  </a:cubicBezTo>
                  <a:cubicBezTo>
                    <a:pt x="318261" y="377040"/>
                    <a:pt x="353219" y="352020"/>
                    <a:pt x="295836" y="420879"/>
                  </a:cubicBezTo>
                  <a:cubicBezTo>
                    <a:pt x="255674" y="469073"/>
                    <a:pt x="278318" y="424639"/>
                    <a:pt x="242047" y="488114"/>
                  </a:cubicBezTo>
                  <a:cubicBezTo>
                    <a:pt x="191077" y="577312"/>
                    <a:pt x="234034" y="506811"/>
                    <a:pt x="201706" y="582244"/>
                  </a:cubicBezTo>
                  <a:cubicBezTo>
                    <a:pt x="193810" y="600669"/>
                    <a:pt x="182708" y="617607"/>
                    <a:pt x="174812" y="636032"/>
                  </a:cubicBezTo>
                  <a:cubicBezTo>
                    <a:pt x="169228" y="649060"/>
                    <a:pt x="167704" y="663695"/>
                    <a:pt x="161365" y="676373"/>
                  </a:cubicBezTo>
                  <a:cubicBezTo>
                    <a:pt x="154137" y="690828"/>
                    <a:pt x="141699" y="702259"/>
                    <a:pt x="134471" y="716714"/>
                  </a:cubicBezTo>
                  <a:cubicBezTo>
                    <a:pt x="128132" y="729392"/>
                    <a:pt x="128887" y="745261"/>
                    <a:pt x="121024" y="757055"/>
                  </a:cubicBezTo>
                  <a:cubicBezTo>
                    <a:pt x="110475" y="772878"/>
                    <a:pt x="94130" y="783949"/>
                    <a:pt x="80683" y="797396"/>
                  </a:cubicBezTo>
                  <a:cubicBezTo>
                    <a:pt x="76201" y="810843"/>
                    <a:pt x="71130" y="824109"/>
                    <a:pt x="67236" y="837738"/>
                  </a:cubicBezTo>
                  <a:cubicBezTo>
                    <a:pt x="62159" y="855508"/>
                    <a:pt x="61069" y="874539"/>
                    <a:pt x="53789" y="891526"/>
                  </a:cubicBezTo>
                  <a:cubicBezTo>
                    <a:pt x="47423" y="906381"/>
                    <a:pt x="35859" y="918420"/>
                    <a:pt x="26894" y="931867"/>
                  </a:cubicBezTo>
                  <a:cubicBezTo>
                    <a:pt x="16283" y="963701"/>
                    <a:pt x="0" y="1006989"/>
                    <a:pt x="0" y="1039444"/>
                  </a:cubicBezTo>
                  <a:cubicBezTo>
                    <a:pt x="0" y="1129203"/>
                    <a:pt x="6563" y="1218890"/>
                    <a:pt x="13447" y="1308385"/>
                  </a:cubicBezTo>
                  <a:cubicBezTo>
                    <a:pt x="15538" y="1335570"/>
                    <a:pt x="22017" y="1362242"/>
                    <a:pt x="26894" y="1389067"/>
                  </a:cubicBezTo>
                  <a:cubicBezTo>
                    <a:pt x="52514" y="1529979"/>
                    <a:pt x="27885" y="1389206"/>
                    <a:pt x="53789" y="1510091"/>
                  </a:cubicBezTo>
                  <a:cubicBezTo>
                    <a:pt x="61598" y="1546531"/>
                    <a:pt x="78778" y="1647175"/>
                    <a:pt x="94130" y="1698349"/>
                  </a:cubicBezTo>
                  <a:cubicBezTo>
                    <a:pt x="102276" y="1725503"/>
                    <a:pt x="105299" y="1755444"/>
                    <a:pt x="121024" y="1779032"/>
                  </a:cubicBezTo>
                  <a:lnTo>
                    <a:pt x="147918" y="1819373"/>
                  </a:lnTo>
                  <a:cubicBezTo>
                    <a:pt x="152400" y="1837302"/>
                    <a:pt x="153100" y="1856631"/>
                    <a:pt x="161365" y="1873161"/>
                  </a:cubicBezTo>
                  <a:cubicBezTo>
                    <a:pt x="191875" y="1934181"/>
                    <a:pt x="195723" y="1912747"/>
                    <a:pt x="228600" y="1953844"/>
                  </a:cubicBezTo>
                  <a:cubicBezTo>
                    <a:pt x="296443" y="2038649"/>
                    <a:pt x="217459" y="1956152"/>
                    <a:pt x="282389" y="2021079"/>
                  </a:cubicBezTo>
                  <a:cubicBezTo>
                    <a:pt x="286871" y="2034526"/>
                    <a:pt x="285813" y="2051397"/>
                    <a:pt x="295836" y="2061420"/>
                  </a:cubicBezTo>
                  <a:cubicBezTo>
                    <a:pt x="321446" y="2087030"/>
                    <a:pt x="392106" y="2125124"/>
                    <a:pt x="430306" y="2142102"/>
                  </a:cubicBezTo>
                  <a:cubicBezTo>
                    <a:pt x="452364" y="2151905"/>
                    <a:pt x="475951" y="2158201"/>
                    <a:pt x="497541" y="2168996"/>
                  </a:cubicBezTo>
                  <a:cubicBezTo>
                    <a:pt x="556563" y="2198507"/>
                    <a:pt x="520946" y="2199210"/>
                    <a:pt x="591671" y="2222785"/>
                  </a:cubicBezTo>
                  <a:cubicBezTo>
                    <a:pt x="626736" y="2234473"/>
                    <a:pt x="663388" y="2240714"/>
                    <a:pt x="699247" y="2249679"/>
                  </a:cubicBezTo>
                  <a:cubicBezTo>
                    <a:pt x="717177" y="2254161"/>
                    <a:pt x="735503" y="2257282"/>
                    <a:pt x="753036" y="2263126"/>
                  </a:cubicBezTo>
                  <a:cubicBezTo>
                    <a:pt x="779930" y="2272091"/>
                    <a:pt x="806216" y="2283144"/>
                    <a:pt x="833718" y="2290020"/>
                  </a:cubicBezTo>
                  <a:cubicBezTo>
                    <a:pt x="901257" y="2306905"/>
                    <a:pt x="869973" y="2297623"/>
                    <a:pt x="927847" y="2316914"/>
                  </a:cubicBezTo>
                  <a:lnTo>
                    <a:pt x="1223683" y="2303467"/>
                  </a:lnTo>
                  <a:lnTo>
                    <a:pt x="1896036" y="2290020"/>
                  </a:lnTo>
                  <a:cubicBezTo>
                    <a:pt x="1914504" y="2289336"/>
                    <a:pt x="1932054" y="2281650"/>
                    <a:pt x="1949824" y="2276573"/>
                  </a:cubicBezTo>
                  <a:cubicBezTo>
                    <a:pt x="1963453" y="2272679"/>
                    <a:pt x="1976893" y="2268103"/>
                    <a:pt x="1990165" y="2263126"/>
                  </a:cubicBezTo>
                  <a:cubicBezTo>
                    <a:pt x="2012766" y="2254651"/>
                    <a:pt x="2034112" y="2242583"/>
                    <a:pt x="2057400" y="2236232"/>
                  </a:cubicBezTo>
                  <a:cubicBezTo>
                    <a:pt x="2083705" y="2229058"/>
                    <a:pt x="2111189" y="2227267"/>
                    <a:pt x="2138083" y="2222785"/>
                  </a:cubicBezTo>
                  <a:cubicBezTo>
                    <a:pt x="2285196" y="2173747"/>
                    <a:pt x="2062372" y="2251953"/>
                    <a:pt x="2218765" y="2182444"/>
                  </a:cubicBezTo>
                  <a:cubicBezTo>
                    <a:pt x="2244670" y="2170930"/>
                    <a:pt x="2273126" y="2166077"/>
                    <a:pt x="2299447" y="2155549"/>
                  </a:cubicBezTo>
                  <a:cubicBezTo>
                    <a:pt x="2321859" y="2146584"/>
                    <a:pt x="2345093" y="2139450"/>
                    <a:pt x="2366683" y="2128655"/>
                  </a:cubicBezTo>
                  <a:cubicBezTo>
                    <a:pt x="2381138" y="2121428"/>
                    <a:pt x="2392569" y="2108989"/>
                    <a:pt x="2407024" y="2101761"/>
                  </a:cubicBezTo>
                  <a:cubicBezTo>
                    <a:pt x="2419702" y="2095422"/>
                    <a:pt x="2434687" y="2094653"/>
                    <a:pt x="2447365" y="2088314"/>
                  </a:cubicBezTo>
                  <a:cubicBezTo>
                    <a:pt x="2469224" y="2077384"/>
                    <a:pt x="2526266" y="2031738"/>
                    <a:pt x="2541494" y="2021079"/>
                  </a:cubicBezTo>
                  <a:cubicBezTo>
                    <a:pt x="2567974" y="2002543"/>
                    <a:pt x="2591513" y="1977512"/>
                    <a:pt x="2622177" y="1967291"/>
                  </a:cubicBezTo>
                  <a:lnTo>
                    <a:pt x="2662518" y="1953844"/>
                  </a:lnTo>
                  <a:cubicBezTo>
                    <a:pt x="2675965" y="1944879"/>
                    <a:pt x="2690443" y="1937295"/>
                    <a:pt x="2702859" y="1926949"/>
                  </a:cubicBezTo>
                  <a:cubicBezTo>
                    <a:pt x="2717468" y="1914775"/>
                    <a:pt x="2730677" y="1900920"/>
                    <a:pt x="2743200" y="1886608"/>
                  </a:cubicBezTo>
                  <a:cubicBezTo>
                    <a:pt x="2775480" y="1849717"/>
                    <a:pt x="2798865" y="1819062"/>
                    <a:pt x="2823883" y="1779032"/>
                  </a:cubicBezTo>
                  <a:cubicBezTo>
                    <a:pt x="2837735" y="1756868"/>
                    <a:pt x="2853409" y="1735590"/>
                    <a:pt x="2864224" y="1711796"/>
                  </a:cubicBezTo>
                  <a:cubicBezTo>
                    <a:pt x="2875955" y="1685988"/>
                    <a:pt x="2882153" y="1658008"/>
                    <a:pt x="2891118" y="1631114"/>
                  </a:cubicBezTo>
                  <a:lnTo>
                    <a:pt x="2918012" y="1550432"/>
                  </a:lnTo>
                  <a:lnTo>
                    <a:pt x="2931459" y="1510091"/>
                  </a:lnTo>
                  <a:cubicBezTo>
                    <a:pt x="2926977" y="1259079"/>
                    <a:pt x="2926239" y="1007972"/>
                    <a:pt x="2918012" y="757055"/>
                  </a:cubicBezTo>
                  <a:cubicBezTo>
                    <a:pt x="2917263" y="734212"/>
                    <a:pt x="2908322" y="712365"/>
                    <a:pt x="2904565" y="689820"/>
                  </a:cubicBezTo>
                  <a:cubicBezTo>
                    <a:pt x="2893180" y="621511"/>
                    <a:pt x="2893516" y="591835"/>
                    <a:pt x="2877671" y="528455"/>
                  </a:cubicBezTo>
                  <a:cubicBezTo>
                    <a:pt x="2874233" y="514704"/>
                    <a:pt x="2871108" y="500505"/>
                    <a:pt x="2864224" y="488114"/>
                  </a:cubicBezTo>
                  <a:cubicBezTo>
                    <a:pt x="2848527" y="459859"/>
                    <a:pt x="2833292" y="430288"/>
                    <a:pt x="2810436" y="407432"/>
                  </a:cubicBezTo>
                  <a:cubicBezTo>
                    <a:pt x="2788024" y="385020"/>
                    <a:pt x="2773269" y="350219"/>
                    <a:pt x="2743200" y="340196"/>
                  </a:cubicBezTo>
                  <a:cubicBezTo>
                    <a:pt x="2729753" y="335714"/>
                    <a:pt x="2715537" y="333088"/>
                    <a:pt x="2702859" y="326749"/>
                  </a:cubicBezTo>
                  <a:cubicBezTo>
                    <a:pt x="2629219" y="289929"/>
                    <a:pt x="2676828" y="276539"/>
                    <a:pt x="2554941" y="246067"/>
                  </a:cubicBezTo>
                  <a:cubicBezTo>
                    <a:pt x="2438486" y="216953"/>
                    <a:pt x="2564562" y="252605"/>
                    <a:pt x="2447365" y="205726"/>
                  </a:cubicBezTo>
                  <a:cubicBezTo>
                    <a:pt x="2421044" y="195198"/>
                    <a:pt x="2393577" y="187797"/>
                    <a:pt x="2366683" y="178832"/>
                  </a:cubicBezTo>
                  <a:cubicBezTo>
                    <a:pt x="2231109" y="133641"/>
                    <a:pt x="2441398" y="202591"/>
                    <a:pt x="2272553" y="151938"/>
                  </a:cubicBezTo>
                  <a:cubicBezTo>
                    <a:pt x="2245400" y="143792"/>
                    <a:pt x="2218765" y="134009"/>
                    <a:pt x="2191871" y="125044"/>
                  </a:cubicBezTo>
                  <a:lnTo>
                    <a:pt x="2151530" y="111596"/>
                  </a:lnTo>
                  <a:lnTo>
                    <a:pt x="2111189" y="98149"/>
                  </a:lnTo>
                  <a:cubicBezTo>
                    <a:pt x="2102224" y="89184"/>
                    <a:pt x="2095166" y="77778"/>
                    <a:pt x="2084294" y="71255"/>
                  </a:cubicBezTo>
                  <a:cubicBezTo>
                    <a:pt x="2069638" y="62462"/>
                    <a:pt x="2001355" y="47558"/>
                    <a:pt x="1990165" y="44361"/>
                  </a:cubicBezTo>
                  <a:cubicBezTo>
                    <a:pt x="1976536" y="40467"/>
                    <a:pt x="1963965" y="31889"/>
                    <a:pt x="1949824" y="30914"/>
                  </a:cubicBezTo>
                  <a:cubicBezTo>
                    <a:pt x="1833473" y="22890"/>
                    <a:pt x="1716741" y="21949"/>
                    <a:pt x="1600200" y="17467"/>
                  </a:cubicBezTo>
                  <a:cubicBezTo>
                    <a:pt x="1367125" y="31177"/>
                    <a:pt x="1371600" y="-45418"/>
                    <a:pt x="1371600" y="4436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976926" y="3618544"/>
              <a:ext cx="4629340" cy="2784606"/>
            </a:xfrm>
            <a:custGeom>
              <a:avLst/>
              <a:gdLst>
                <a:gd name="connsiteX0" fmla="*/ 1052274 w 4629340"/>
                <a:gd name="connsiteY0" fmla="*/ 321444 h 2784606"/>
                <a:gd name="connsiteX1" fmla="*/ 433709 w 4629340"/>
                <a:gd name="connsiteY1" fmla="*/ 724856 h 2784606"/>
                <a:gd name="connsiteX2" fmla="*/ 326133 w 4629340"/>
                <a:gd name="connsiteY2" fmla="*/ 886221 h 2784606"/>
                <a:gd name="connsiteX3" fmla="*/ 218556 w 4629340"/>
                <a:gd name="connsiteY3" fmla="*/ 1061032 h 2784606"/>
                <a:gd name="connsiteX4" fmla="*/ 137874 w 4629340"/>
                <a:gd name="connsiteY4" fmla="*/ 1249291 h 2784606"/>
                <a:gd name="connsiteX5" fmla="*/ 110980 w 4629340"/>
                <a:gd name="connsiteY5" fmla="*/ 1329974 h 2784606"/>
                <a:gd name="connsiteX6" fmla="*/ 30298 w 4629340"/>
                <a:gd name="connsiteY6" fmla="*/ 1598915 h 2784606"/>
                <a:gd name="connsiteX7" fmla="*/ 16850 w 4629340"/>
                <a:gd name="connsiteY7" fmla="*/ 2311609 h 2784606"/>
                <a:gd name="connsiteX8" fmla="*/ 97533 w 4629340"/>
                <a:gd name="connsiteY8" fmla="*/ 2472974 h 2784606"/>
                <a:gd name="connsiteX9" fmla="*/ 178215 w 4629340"/>
                <a:gd name="connsiteY9" fmla="*/ 2553656 h 2784606"/>
                <a:gd name="connsiteX10" fmla="*/ 232003 w 4629340"/>
                <a:gd name="connsiteY10" fmla="*/ 2634338 h 2784606"/>
                <a:gd name="connsiteX11" fmla="*/ 339580 w 4629340"/>
                <a:gd name="connsiteY11" fmla="*/ 2728468 h 2784606"/>
                <a:gd name="connsiteX12" fmla="*/ 393368 w 4629340"/>
                <a:gd name="connsiteY12" fmla="*/ 2755362 h 2784606"/>
                <a:gd name="connsiteX13" fmla="*/ 460603 w 4629340"/>
                <a:gd name="connsiteY13" fmla="*/ 2768809 h 2784606"/>
                <a:gd name="connsiteX14" fmla="*/ 514392 w 4629340"/>
                <a:gd name="connsiteY14" fmla="*/ 2782256 h 2784606"/>
                <a:gd name="connsiteX15" fmla="*/ 1428792 w 4629340"/>
                <a:gd name="connsiteY15" fmla="*/ 2755362 h 2784606"/>
                <a:gd name="connsiteX16" fmla="*/ 1509474 w 4629340"/>
                <a:gd name="connsiteY16" fmla="*/ 2741915 h 2784606"/>
                <a:gd name="connsiteX17" fmla="*/ 1590156 w 4629340"/>
                <a:gd name="connsiteY17" fmla="*/ 2715021 h 2784606"/>
                <a:gd name="connsiteX18" fmla="*/ 1751521 w 4629340"/>
                <a:gd name="connsiteY18" fmla="*/ 2688127 h 2784606"/>
                <a:gd name="connsiteX19" fmla="*/ 1818756 w 4629340"/>
                <a:gd name="connsiteY19" fmla="*/ 2674680 h 2784606"/>
                <a:gd name="connsiteX20" fmla="*/ 1980121 w 4629340"/>
                <a:gd name="connsiteY20" fmla="*/ 2647785 h 2784606"/>
                <a:gd name="connsiteX21" fmla="*/ 2208721 w 4629340"/>
                <a:gd name="connsiteY21" fmla="*/ 2567103 h 2784606"/>
                <a:gd name="connsiteX22" fmla="*/ 2275956 w 4629340"/>
                <a:gd name="connsiteY22" fmla="*/ 2553656 h 2784606"/>
                <a:gd name="connsiteX23" fmla="*/ 2356639 w 4629340"/>
                <a:gd name="connsiteY23" fmla="*/ 2526762 h 2784606"/>
                <a:gd name="connsiteX24" fmla="*/ 2437321 w 4629340"/>
                <a:gd name="connsiteY24" fmla="*/ 2513315 h 2784606"/>
                <a:gd name="connsiteX25" fmla="*/ 2504556 w 4629340"/>
                <a:gd name="connsiteY25" fmla="*/ 2499868 h 2784606"/>
                <a:gd name="connsiteX26" fmla="*/ 2598686 w 4629340"/>
                <a:gd name="connsiteY26" fmla="*/ 2472974 h 2784606"/>
                <a:gd name="connsiteX27" fmla="*/ 3123121 w 4629340"/>
                <a:gd name="connsiteY27" fmla="*/ 2419185 h 2784606"/>
                <a:gd name="connsiteX28" fmla="*/ 3324827 w 4629340"/>
                <a:gd name="connsiteY28" fmla="*/ 2378844 h 2784606"/>
                <a:gd name="connsiteX29" fmla="*/ 3392062 w 4629340"/>
                <a:gd name="connsiteY29" fmla="*/ 2365397 h 2784606"/>
                <a:gd name="connsiteX30" fmla="*/ 3445850 w 4629340"/>
                <a:gd name="connsiteY30" fmla="*/ 2351950 h 2784606"/>
                <a:gd name="connsiteX31" fmla="*/ 3513086 w 4629340"/>
                <a:gd name="connsiteY31" fmla="*/ 2338503 h 2784606"/>
                <a:gd name="connsiteX32" fmla="*/ 3593768 w 4629340"/>
                <a:gd name="connsiteY32" fmla="*/ 2325056 h 2784606"/>
                <a:gd name="connsiteX33" fmla="*/ 3687898 w 4629340"/>
                <a:gd name="connsiteY33" fmla="*/ 2298162 h 2784606"/>
                <a:gd name="connsiteX34" fmla="*/ 3849262 w 4629340"/>
                <a:gd name="connsiteY34" fmla="*/ 2271268 h 2784606"/>
                <a:gd name="connsiteX35" fmla="*/ 3929945 w 4629340"/>
                <a:gd name="connsiteY35" fmla="*/ 2244374 h 2784606"/>
                <a:gd name="connsiteX36" fmla="*/ 3997180 w 4629340"/>
                <a:gd name="connsiteY36" fmla="*/ 2230927 h 2784606"/>
                <a:gd name="connsiteX37" fmla="*/ 4252674 w 4629340"/>
                <a:gd name="connsiteY37" fmla="*/ 2136797 h 2784606"/>
                <a:gd name="connsiteX38" fmla="*/ 4400592 w 4629340"/>
                <a:gd name="connsiteY38" fmla="*/ 1975432 h 2784606"/>
                <a:gd name="connsiteX39" fmla="*/ 4521615 w 4629340"/>
                <a:gd name="connsiteY39" fmla="*/ 1773727 h 2784606"/>
                <a:gd name="connsiteX40" fmla="*/ 4588850 w 4629340"/>
                <a:gd name="connsiteY40" fmla="*/ 1572021 h 2784606"/>
                <a:gd name="connsiteX41" fmla="*/ 4602298 w 4629340"/>
                <a:gd name="connsiteY41" fmla="*/ 1464444 h 2784606"/>
                <a:gd name="connsiteX42" fmla="*/ 4629192 w 4629340"/>
                <a:gd name="connsiteY42" fmla="*/ 1356868 h 2784606"/>
                <a:gd name="connsiteX43" fmla="*/ 4575403 w 4629340"/>
                <a:gd name="connsiteY43" fmla="*/ 1007244 h 2784606"/>
                <a:gd name="connsiteX44" fmla="*/ 4414039 w 4629340"/>
                <a:gd name="connsiteY44" fmla="*/ 671068 h 2784606"/>
                <a:gd name="connsiteX45" fmla="*/ 4346803 w 4629340"/>
                <a:gd name="connsiteY45" fmla="*/ 576938 h 2784606"/>
                <a:gd name="connsiteX46" fmla="*/ 4239227 w 4629340"/>
                <a:gd name="connsiteY46" fmla="*/ 496256 h 2784606"/>
                <a:gd name="connsiteX47" fmla="*/ 4064415 w 4629340"/>
                <a:gd name="connsiteY47" fmla="*/ 348338 h 2784606"/>
                <a:gd name="connsiteX48" fmla="*/ 3929945 w 4629340"/>
                <a:gd name="connsiteY48" fmla="*/ 281103 h 2784606"/>
                <a:gd name="connsiteX49" fmla="*/ 3876156 w 4629340"/>
                <a:gd name="connsiteY49" fmla="*/ 254209 h 2784606"/>
                <a:gd name="connsiteX50" fmla="*/ 3822368 w 4629340"/>
                <a:gd name="connsiteY50" fmla="*/ 213868 h 2784606"/>
                <a:gd name="connsiteX51" fmla="*/ 3741686 w 4629340"/>
                <a:gd name="connsiteY51" fmla="*/ 186974 h 2784606"/>
                <a:gd name="connsiteX52" fmla="*/ 3486192 w 4629340"/>
                <a:gd name="connsiteY52" fmla="*/ 146632 h 2784606"/>
                <a:gd name="connsiteX53" fmla="*/ 3297933 w 4629340"/>
                <a:gd name="connsiteY53" fmla="*/ 106291 h 2784606"/>
                <a:gd name="connsiteX54" fmla="*/ 3096227 w 4629340"/>
                <a:gd name="connsiteY54" fmla="*/ 79397 h 2784606"/>
                <a:gd name="connsiteX55" fmla="*/ 2948309 w 4629340"/>
                <a:gd name="connsiteY55" fmla="*/ 52503 h 2784606"/>
                <a:gd name="connsiteX56" fmla="*/ 2854180 w 4629340"/>
                <a:gd name="connsiteY56" fmla="*/ 39056 h 2784606"/>
                <a:gd name="connsiteX57" fmla="*/ 2222168 w 4629340"/>
                <a:gd name="connsiteY57" fmla="*/ 39056 h 2784606"/>
                <a:gd name="connsiteX58" fmla="*/ 2074250 w 4629340"/>
                <a:gd name="connsiteY58" fmla="*/ 65950 h 2784606"/>
                <a:gd name="connsiteX59" fmla="*/ 1993568 w 4629340"/>
                <a:gd name="connsiteY59" fmla="*/ 65950 h 278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29340" h="2784606">
                  <a:moveTo>
                    <a:pt x="1052274" y="321444"/>
                  </a:moveTo>
                  <a:cubicBezTo>
                    <a:pt x="846086" y="455915"/>
                    <a:pt x="628018" y="573727"/>
                    <a:pt x="433709" y="724856"/>
                  </a:cubicBezTo>
                  <a:cubicBezTo>
                    <a:pt x="382681" y="764544"/>
                    <a:pt x="358206" y="830093"/>
                    <a:pt x="326133" y="886221"/>
                  </a:cubicBezTo>
                  <a:cubicBezTo>
                    <a:pt x="256308" y="1008414"/>
                    <a:pt x="292391" y="950282"/>
                    <a:pt x="218556" y="1061032"/>
                  </a:cubicBezTo>
                  <a:cubicBezTo>
                    <a:pt x="161987" y="1259025"/>
                    <a:pt x="229721" y="1050289"/>
                    <a:pt x="137874" y="1249291"/>
                  </a:cubicBezTo>
                  <a:cubicBezTo>
                    <a:pt x="125994" y="1275031"/>
                    <a:pt x="119126" y="1302820"/>
                    <a:pt x="110980" y="1329974"/>
                  </a:cubicBezTo>
                  <a:cubicBezTo>
                    <a:pt x="18616" y="1637856"/>
                    <a:pt x="91204" y="1416196"/>
                    <a:pt x="30298" y="1598915"/>
                  </a:cubicBezTo>
                  <a:cubicBezTo>
                    <a:pt x="297" y="1928912"/>
                    <a:pt x="-13102" y="1942213"/>
                    <a:pt x="16850" y="2311609"/>
                  </a:cubicBezTo>
                  <a:cubicBezTo>
                    <a:pt x="21208" y="2365353"/>
                    <a:pt x="65371" y="2434380"/>
                    <a:pt x="97533" y="2472974"/>
                  </a:cubicBezTo>
                  <a:cubicBezTo>
                    <a:pt x="121882" y="2502192"/>
                    <a:pt x="157118" y="2522010"/>
                    <a:pt x="178215" y="2553656"/>
                  </a:cubicBezTo>
                  <a:cubicBezTo>
                    <a:pt x="196144" y="2580550"/>
                    <a:pt x="209147" y="2611482"/>
                    <a:pt x="232003" y="2634338"/>
                  </a:cubicBezTo>
                  <a:cubicBezTo>
                    <a:pt x="281592" y="2683927"/>
                    <a:pt x="287692" y="2698818"/>
                    <a:pt x="339580" y="2728468"/>
                  </a:cubicBezTo>
                  <a:cubicBezTo>
                    <a:pt x="356984" y="2738413"/>
                    <a:pt x="374351" y="2749023"/>
                    <a:pt x="393368" y="2755362"/>
                  </a:cubicBezTo>
                  <a:cubicBezTo>
                    <a:pt x="415051" y="2762590"/>
                    <a:pt x="438292" y="2763851"/>
                    <a:pt x="460603" y="2768809"/>
                  </a:cubicBezTo>
                  <a:cubicBezTo>
                    <a:pt x="478644" y="2772818"/>
                    <a:pt x="496462" y="2777774"/>
                    <a:pt x="514392" y="2782256"/>
                  </a:cubicBezTo>
                  <a:cubicBezTo>
                    <a:pt x="1114679" y="2772415"/>
                    <a:pt x="1093120" y="2807003"/>
                    <a:pt x="1428792" y="2755362"/>
                  </a:cubicBezTo>
                  <a:cubicBezTo>
                    <a:pt x="1455740" y="2751216"/>
                    <a:pt x="1483023" y="2748528"/>
                    <a:pt x="1509474" y="2741915"/>
                  </a:cubicBezTo>
                  <a:cubicBezTo>
                    <a:pt x="1536976" y="2735039"/>
                    <a:pt x="1562482" y="2721171"/>
                    <a:pt x="1590156" y="2715021"/>
                  </a:cubicBezTo>
                  <a:cubicBezTo>
                    <a:pt x="1643388" y="2703192"/>
                    <a:pt x="1698050" y="2698821"/>
                    <a:pt x="1751521" y="2688127"/>
                  </a:cubicBezTo>
                  <a:cubicBezTo>
                    <a:pt x="1773933" y="2683645"/>
                    <a:pt x="1796248" y="2678652"/>
                    <a:pt x="1818756" y="2674680"/>
                  </a:cubicBezTo>
                  <a:lnTo>
                    <a:pt x="1980121" y="2647785"/>
                  </a:lnTo>
                  <a:cubicBezTo>
                    <a:pt x="2047701" y="2620753"/>
                    <a:pt x="2147298" y="2579388"/>
                    <a:pt x="2208721" y="2567103"/>
                  </a:cubicBezTo>
                  <a:cubicBezTo>
                    <a:pt x="2231133" y="2562621"/>
                    <a:pt x="2253906" y="2559670"/>
                    <a:pt x="2275956" y="2553656"/>
                  </a:cubicBezTo>
                  <a:cubicBezTo>
                    <a:pt x="2303306" y="2546197"/>
                    <a:pt x="2329136" y="2533638"/>
                    <a:pt x="2356639" y="2526762"/>
                  </a:cubicBezTo>
                  <a:cubicBezTo>
                    <a:pt x="2383090" y="2520149"/>
                    <a:pt x="2410496" y="2518192"/>
                    <a:pt x="2437321" y="2513315"/>
                  </a:cubicBezTo>
                  <a:cubicBezTo>
                    <a:pt x="2459808" y="2509226"/>
                    <a:pt x="2482383" y="2505411"/>
                    <a:pt x="2504556" y="2499868"/>
                  </a:cubicBezTo>
                  <a:cubicBezTo>
                    <a:pt x="2536214" y="2491954"/>
                    <a:pt x="2566415" y="2477815"/>
                    <a:pt x="2598686" y="2472974"/>
                  </a:cubicBezTo>
                  <a:cubicBezTo>
                    <a:pt x="2973228" y="2416793"/>
                    <a:pt x="2549310" y="2533946"/>
                    <a:pt x="3123121" y="2419185"/>
                  </a:cubicBezTo>
                  <a:lnTo>
                    <a:pt x="3324827" y="2378844"/>
                  </a:lnTo>
                  <a:cubicBezTo>
                    <a:pt x="3347239" y="2374362"/>
                    <a:pt x="3369889" y="2370940"/>
                    <a:pt x="3392062" y="2365397"/>
                  </a:cubicBezTo>
                  <a:cubicBezTo>
                    <a:pt x="3409991" y="2360915"/>
                    <a:pt x="3427809" y="2355959"/>
                    <a:pt x="3445850" y="2351950"/>
                  </a:cubicBezTo>
                  <a:cubicBezTo>
                    <a:pt x="3468162" y="2346992"/>
                    <a:pt x="3490599" y="2342592"/>
                    <a:pt x="3513086" y="2338503"/>
                  </a:cubicBezTo>
                  <a:cubicBezTo>
                    <a:pt x="3539911" y="2333626"/>
                    <a:pt x="3567201" y="2331187"/>
                    <a:pt x="3593768" y="2325056"/>
                  </a:cubicBezTo>
                  <a:cubicBezTo>
                    <a:pt x="3625565" y="2317718"/>
                    <a:pt x="3655966" y="2304885"/>
                    <a:pt x="3687898" y="2298162"/>
                  </a:cubicBezTo>
                  <a:cubicBezTo>
                    <a:pt x="3741258" y="2286928"/>
                    <a:pt x="3797530" y="2288512"/>
                    <a:pt x="3849262" y="2271268"/>
                  </a:cubicBezTo>
                  <a:cubicBezTo>
                    <a:pt x="3876156" y="2262303"/>
                    <a:pt x="3902595" y="2251833"/>
                    <a:pt x="3929945" y="2244374"/>
                  </a:cubicBezTo>
                  <a:cubicBezTo>
                    <a:pt x="3951995" y="2238360"/>
                    <a:pt x="3975007" y="2236470"/>
                    <a:pt x="3997180" y="2230927"/>
                  </a:cubicBezTo>
                  <a:cubicBezTo>
                    <a:pt x="4101924" y="2204741"/>
                    <a:pt x="4163597" y="2194061"/>
                    <a:pt x="4252674" y="2136797"/>
                  </a:cubicBezTo>
                  <a:cubicBezTo>
                    <a:pt x="4325671" y="2089871"/>
                    <a:pt x="4354099" y="2048492"/>
                    <a:pt x="4400592" y="1975432"/>
                  </a:cubicBezTo>
                  <a:cubicBezTo>
                    <a:pt x="4442688" y="1909282"/>
                    <a:pt x="4494084" y="1847144"/>
                    <a:pt x="4521615" y="1773727"/>
                  </a:cubicBezTo>
                  <a:cubicBezTo>
                    <a:pt x="4573414" y="1635596"/>
                    <a:pt x="4551435" y="1702974"/>
                    <a:pt x="4588850" y="1572021"/>
                  </a:cubicBezTo>
                  <a:cubicBezTo>
                    <a:pt x="4593333" y="1536162"/>
                    <a:pt x="4595638" y="1499963"/>
                    <a:pt x="4602298" y="1464444"/>
                  </a:cubicBezTo>
                  <a:cubicBezTo>
                    <a:pt x="4609110" y="1428115"/>
                    <a:pt x="4631363" y="1393766"/>
                    <a:pt x="4629192" y="1356868"/>
                  </a:cubicBezTo>
                  <a:cubicBezTo>
                    <a:pt x="4622268" y="1239159"/>
                    <a:pt x="4598528" y="1122867"/>
                    <a:pt x="4575403" y="1007244"/>
                  </a:cubicBezTo>
                  <a:cubicBezTo>
                    <a:pt x="4553603" y="898242"/>
                    <a:pt x="4469680" y="748966"/>
                    <a:pt x="4414039" y="671068"/>
                  </a:cubicBezTo>
                  <a:cubicBezTo>
                    <a:pt x="4391627" y="639691"/>
                    <a:pt x="4374068" y="604203"/>
                    <a:pt x="4346803" y="576938"/>
                  </a:cubicBezTo>
                  <a:cubicBezTo>
                    <a:pt x="4315108" y="545243"/>
                    <a:pt x="4274066" y="524459"/>
                    <a:pt x="4239227" y="496256"/>
                  </a:cubicBezTo>
                  <a:cubicBezTo>
                    <a:pt x="4179898" y="448228"/>
                    <a:pt x="4132688" y="382475"/>
                    <a:pt x="4064415" y="348338"/>
                  </a:cubicBezTo>
                  <a:lnTo>
                    <a:pt x="3929945" y="281103"/>
                  </a:lnTo>
                  <a:cubicBezTo>
                    <a:pt x="3912015" y="272138"/>
                    <a:pt x="3892193" y="266237"/>
                    <a:pt x="3876156" y="254209"/>
                  </a:cubicBezTo>
                  <a:cubicBezTo>
                    <a:pt x="3858227" y="240762"/>
                    <a:pt x="3842414" y="223891"/>
                    <a:pt x="3822368" y="213868"/>
                  </a:cubicBezTo>
                  <a:cubicBezTo>
                    <a:pt x="3797012" y="201190"/>
                    <a:pt x="3769036" y="194433"/>
                    <a:pt x="3741686" y="186974"/>
                  </a:cubicBezTo>
                  <a:cubicBezTo>
                    <a:pt x="3683956" y="171230"/>
                    <a:pt x="3498316" y="148653"/>
                    <a:pt x="3486192" y="146632"/>
                  </a:cubicBezTo>
                  <a:cubicBezTo>
                    <a:pt x="3220753" y="102393"/>
                    <a:pt x="3632999" y="173304"/>
                    <a:pt x="3297933" y="106291"/>
                  </a:cubicBezTo>
                  <a:cubicBezTo>
                    <a:pt x="3264136" y="99532"/>
                    <a:pt x="3125675" y="83323"/>
                    <a:pt x="3096227" y="79397"/>
                  </a:cubicBezTo>
                  <a:cubicBezTo>
                    <a:pt x="2802016" y="40169"/>
                    <a:pt x="3138847" y="87146"/>
                    <a:pt x="2948309" y="52503"/>
                  </a:cubicBezTo>
                  <a:cubicBezTo>
                    <a:pt x="2917125" y="46833"/>
                    <a:pt x="2885556" y="43538"/>
                    <a:pt x="2854180" y="39056"/>
                  </a:cubicBezTo>
                  <a:cubicBezTo>
                    <a:pt x="2628614" y="-36133"/>
                    <a:pt x="2801196" y="16349"/>
                    <a:pt x="2222168" y="39056"/>
                  </a:cubicBezTo>
                  <a:cubicBezTo>
                    <a:pt x="1943674" y="49977"/>
                    <a:pt x="2255623" y="47813"/>
                    <a:pt x="2074250" y="65950"/>
                  </a:cubicBezTo>
                  <a:cubicBezTo>
                    <a:pt x="2047489" y="68626"/>
                    <a:pt x="2020462" y="65950"/>
                    <a:pt x="1993568" y="6595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282" y="3617853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941" y="3579007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418819" y="4166631"/>
            <a:ext cx="7269155" cy="2404153"/>
            <a:chOff x="67235" y="3579007"/>
            <a:chExt cx="8539031" cy="2824143"/>
          </a:xfrm>
        </p:grpSpPr>
        <p:sp>
          <p:nvSpPr>
            <p:cNvPr id="39" name="자유형 38"/>
            <p:cNvSpPr/>
            <p:nvPr/>
          </p:nvSpPr>
          <p:spPr>
            <a:xfrm>
              <a:off x="1031151" y="423279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685561" y="4379241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933652" y="4773787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402785" y="5443344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916896" y="487889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46452" y="539832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5239086" y="437745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6485197" y="405336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816861" y="4477633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6394636" y="457259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5744449" y="5174079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4932039" y="545561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4566733" y="4817430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7495220" y="5058532"/>
              <a:ext cx="538549" cy="339797"/>
            </a:xfrm>
            <a:custGeom>
              <a:avLst/>
              <a:gdLst>
                <a:gd name="connsiteX0" fmla="*/ 564777 w 874059"/>
                <a:gd name="connsiteY0" fmla="*/ 40498 h 551486"/>
                <a:gd name="connsiteX1" fmla="*/ 497542 w 874059"/>
                <a:gd name="connsiteY1" fmla="*/ 27051 h 551486"/>
                <a:gd name="connsiteX2" fmla="*/ 336177 w 874059"/>
                <a:gd name="connsiteY2" fmla="*/ 53945 h 551486"/>
                <a:gd name="connsiteX3" fmla="*/ 309283 w 874059"/>
                <a:gd name="connsiteY3" fmla="*/ 94286 h 551486"/>
                <a:gd name="connsiteX4" fmla="*/ 268942 w 874059"/>
                <a:gd name="connsiteY4" fmla="*/ 121180 h 551486"/>
                <a:gd name="connsiteX5" fmla="*/ 215153 w 874059"/>
                <a:gd name="connsiteY5" fmla="*/ 201863 h 551486"/>
                <a:gd name="connsiteX6" fmla="*/ 188259 w 874059"/>
                <a:gd name="connsiteY6" fmla="*/ 242204 h 551486"/>
                <a:gd name="connsiteX7" fmla="*/ 107577 w 874059"/>
                <a:gd name="connsiteY7" fmla="*/ 376674 h 551486"/>
                <a:gd name="connsiteX8" fmla="*/ 0 w 874059"/>
                <a:gd name="connsiteY8" fmla="*/ 457357 h 551486"/>
                <a:gd name="connsiteX9" fmla="*/ 174812 w 874059"/>
                <a:gd name="connsiteY9" fmla="*/ 484251 h 551486"/>
                <a:gd name="connsiteX10" fmla="*/ 363071 w 874059"/>
                <a:gd name="connsiteY10" fmla="*/ 524592 h 551486"/>
                <a:gd name="connsiteX11" fmla="*/ 403412 w 874059"/>
                <a:gd name="connsiteY11" fmla="*/ 538039 h 551486"/>
                <a:gd name="connsiteX12" fmla="*/ 484095 w 874059"/>
                <a:gd name="connsiteY12" fmla="*/ 551486 h 551486"/>
                <a:gd name="connsiteX13" fmla="*/ 564777 w 874059"/>
                <a:gd name="connsiteY13" fmla="*/ 538039 h 551486"/>
                <a:gd name="connsiteX14" fmla="*/ 605118 w 874059"/>
                <a:gd name="connsiteY14" fmla="*/ 511145 h 551486"/>
                <a:gd name="connsiteX15" fmla="*/ 645459 w 874059"/>
                <a:gd name="connsiteY15" fmla="*/ 470804 h 551486"/>
                <a:gd name="connsiteX16" fmla="*/ 672353 w 874059"/>
                <a:gd name="connsiteY16" fmla="*/ 430463 h 551486"/>
                <a:gd name="connsiteX17" fmla="*/ 712695 w 874059"/>
                <a:gd name="connsiteY17" fmla="*/ 376674 h 551486"/>
                <a:gd name="connsiteX18" fmla="*/ 806824 w 874059"/>
                <a:gd name="connsiteY18" fmla="*/ 255651 h 551486"/>
                <a:gd name="connsiteX19" fmla="*/ 833718 w 874059"/>
                <a:gd name="connsiteY19" fmla="*/ 174969 h 551486"/>
                <a:gd name="connsiteX20" fmla="*/ 847165 w 874059"/>
                <a:gd name="connsiteY20" fmla="*/ 134627 h 551486"/>
                <a:gd name="connsiteX21" fmla="*/ 874059 w 874059"/>
                <a:gd name="connsiteY21" fmla="*/ 13604 h 551486"/>
                <a:gd name="connsiteX22" fmla="*/ 833718 w 874059"/>
                <a:gd name="connsiteY22" fmla="*/ 157 h 551486"/>
                <a:gd name="connsiteX23" fmla="*/ 753036 w 874059"/>
                <a:gd name="connsiteY23" fmla="*/ 27051 h 551486"/>
                <a:gd name="connsiteX24" fmla="*/ 712695 w 874059"/>
                <a:gd name="connsiteY24" fmla="*/ 40498 h 551486"/>
                <a:gd name="connsiteX25" fmla="*/ 564777 w 874059"/>
                <a:gd name="connsiteY25" fmla="*/ 40498 h 55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74059" h="551486">
                  <a:moveTo>
                    <a:pt x="564777" y="40498"/>
                  </a:moveTo>
                  <a:cubicBezTo>
                    <a:pt x="542365" y="36016"/>
                    <a:pt x="520398" y="27051"/>
                    <a:pt x="497542" y="27051"/>
                  </a:cubicBezTo>
                  <a:cubicBezTo>
                    <a:pt x="407467" y="27051"/>
                    <a:pt x="399297" y="32905"/>
                    <a:pt x="336177" y="53945"/>
                  </a:cubicBezTo>
                  <a:cubicBezTo>
                    <a:pt x="327212" y="67392"/>
                    <a:pt x="320711" y="82858"/>
                    <a:pt x="309283" y="94286"/>
                  </a:cubicBezTo>
                  <a:cubicBezTo>
                    <a:pt x="297855" y="105714"/>
                    <a:pt x="279584" y="109017"/>
                    <a:pt x="268942" y="121180"/>
                  </a:cubicBezTo>
                  <a:cubicBezTo>
                    <a:pt x="247657" y="145506"/>
                    <a:pt x="233083" y="174969"/>
                    <a:pt x="215153" y="201863"/>
                  </a:cubicBezTo>
                  <a:cubicBezTo>
                    <a:pt x="206188" y="215310"/>
                    <a:pt x="195487" y="227749"/>
                    <a:pt x="188259" y="242204"/>
                  </a:cubicBezTo>
                  <a:cubicBezTo>
                    <a:pt x="172068" y="274585"/>
                    <a:pt x="131917" y="360447"/>
                    <a:pt x="107577" y="376674"/>
                  </a:cubicBezTo>
                  <a:cubicBezTo>
                    <a:pt x="16346" y="437496"/>
                    <a:pt x="49751" y="407608"/>
                    <a:pt x="0" y="457357"/>
                  </a:cubicBezTo>
                  <a:cubicBezTo>
                    <a:pt x="95828" y="489299"/>
                    <a:pt x="-14284" y="455887"/>
                    <a:pt x="174812" y="484251"/>
                  </a:cubicBezTo>
                  <a:cubicBezTo>
                    <a:pt x="207313" y="489126"/>
                    <a:pt x="313490" y="510426"/>
                    <a:pt x="363071" y="524592"/>
                  </a:cubicBezTo>
                  <a:cubicBezTo>
                    <a:pt x="376700" y="528486"/>
                    <a:pt x="389575" y="534964"/>
                    <a:pt x="403412" y="538039"/>
                  </a:cubicBezTo>
                  <a:cubicBezTo>
                    <a:pt x="430028" y="543954"/>
                    <a:pt x="457201" y="547004"/>
                    <a:pt x="484095" y="551486"/>
                  </a:cubicBezTo>
                  <a:cubicBezTo>
                    <a:pt x="510989" y="547004"/>
                    <a:pt x="538911" y="546661"/>
                    <a:pt x="564777" y="538039"/>
                  </a:cubicBezTo>
                  <a:cubicBezTo>
                    <a:pt x="580109" y="532928"/>
                    <a:pt x="592703" y="521491"/>
                    <a:pt x="605118" y="511145"/>
                  </a:cubicBezTo>
                  <a:cubicBezTo>
                    <a:pt x="619727" y="498971"/>
                    <a:pt x="633285" y="485413"/>
                    <a:pt x="645459" y="470804"/>
                  </a:cubicBezTo>
                  <a:cubicBezTo>
                    <a:pt x="655805" y="458389"/>
                    <a:pt x="662959" y="443614"/>
                    <a:pt x="672353" y="430463"/>
                  </a:cubicBezTo>
                  <a:cubicBezTo>
                    <a:pt x="685380" y="412226"/>
                    <a:pt x="698109" y="393691"/>
                    <a:pt x="712695" y="376674"/>
                  </a:cubicBezTo>
                  <a:cubicBezTo>
                    <a:pt x="750666" y="332374"/>
                    <a:pt x="785362" y="320038"/>
                    <a:pt x="806824" y="255651"/>
                  </a:cubicBezTo>
                  <a:lnTo>
                    <a:pt x="833718" y="174969"/>
                  </a:lnTo>
                  <a:cubicBezTo>
                    <a:pt x="838200" y="161522"/>
                    <a:pt x="844385" y="148526"/>
                    <a:pt x="847165" y="134627"/>
                  </a:cubicBezTo>
                  <a:cubicBezTo>
                    <a:pt x="864236" y="49270"/>
                    <a:pt x="855069" y="89565"/>
                    <a:pt x="874059" y="13604"/>
                  </a:cubicBezTo>
                  <a:cubicBezTo>
                    <a:pt x="860612" y="9122"/>
                    <a:pt x="847806" y="-1408"/>
                    <a:pt x="833718" y="157"/>
                  </a:cubicBezTo>
                  <a:cubicBezTo>
                    <a:pt x="805543" y="3288"/>
                    <a:pt x="779930" y="18086"/>
                    <a:pt x="753036" y="27051"/>
                  </a:cubicBezTo>
                  <a:cubicBezTo>
                    <a:pt x="739589" y="31533"/>
                    <a:pt x="726869" y="40498"/>
                    <a:pt x="712695" y="40498"/>
                  </a:cubicBezTo>
                  <a:lnTo>
                    <a:pt x="564777" y="404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67235" y="3882180"/>
              <a:ext cx="2931459" cy="2316914"/>
            </a:xfrm>
            <a:custGeom>
              <a:avLst/>
              <a:gdLst>
                <a:gd name="connsiteX0" fmla="*/ 941294 w 2931459"/>
                <a:gd name="connsiteY0" fmla="*/ 71255 h 2316914"/>
                <a:gd name="connsiteX1" fmla="*/ 699247 w 2931459"/>
                <a:gd name="connsiteY1" fmla="*/ 98149 h 2316914"/>
                <a:gd name="connsiteX2" fmla="*/ 578224 w 2931459"/>
                <a:gd name="connsiteY2" fmla="*/ 165385 h 2316914"/>
                <a:gd name="connsiteX3" fmla="*/ 537883 w 2931459"/>
                <a:gd name="connsiteY3" fmla="*/ 192279 h 2316914"/>
                <a:gd name="connsiteX4" fmla="*/ 497541 w 2931459"/>
                <a:gd name="connsiteY4" fmla="*/ 232620 h 2316914"/>
                <a:gd name="connsiteX5" fmla="*/ 457200 w 2931459"/>
                <a:gd name="connsiteY5" fmla="*/ 259514 h 2316914"/>
                <a:gd name="connsiteX6" fmla="*/ 389965 w 2931459"/>
                <a:gd name="connsiteY6" fmla="*/ 313302 h 2316914"/>
                <a:gd name="connsiteX7" fmla="*/ 295836 w 2931459"/>
                <a:gd name="connsiteY7" fmla="*/ 420879 h 2316914"/>
                <a:gd name="connsiteX8" fmla="*/ 242047 w 2931459"/>
                <a:gd name="connsiteY8" fmla="*/ 488114 h 2316914"/>
                <a:gd name="connsiteX9" fmla="*/ 201706 w 2931459"/>
                <a:gd name="connsiteY9" fmla="*/ 582244 h 2316914"/>
                <a:gd name="connsiteX10" fmla="*/ 174812 w 2931459"/>
                <a:gd name="connsiteY10" fmla="*/ 636032 h 2316914"/>
                <a:gd name="connsiteX11" fmla="*/ 161365 w 2931459"/>
                <a:gd name="connsiteY11" fmla="*/ 676373 h 2316914"/>
                <a:gd name="connsiteX12" fmla="*/ 134471 w 2931459"/>
                <a:gd name="connsiteY12" fmla="*/ 716714 h 2316914"/>
                <a:gd name="connsiteX13" fmla="*/ 121024 w 2931459"/>
                <a:gd name="connsiteY13" fmla="*/ 757055 h 2316914"/>
                <a:gd name="connsiteX14" fmla="*/ 80683 w 2931459"/>
                <a:gd name="connsiteY14" fmla="*/ 797396 h 2316914"/>
                <a:gd name="connsiteX15" fmla="*/ 67236 w 2931459"/>
                <a:gd name="connsiteY15" fmla="*/ 837738 h 2316914"/>
                <a:gd name="connsiteX16" fmla="*/ 53789 w 2931459"/>
                <a:gd name="connsiteY16" fmla="*/ 891526 h 2316914"/>
                <a:gd name="connsiteX17" fmla="*/ 26894 w 2931459"/>
                <a:gd name="connsiteY17" fmla="*/ 931867 h 2316914"/>
                <a:gd name="connsiteX18" fmla="*/ 0 w 2931459"/>
                <a:gd name="connsiteY18" fmla="*/ 1039444 h 2316914"/>
                <a:gd name="connsiteX19" fmla="*/ 13447 w 2931459"/>
                <a:gd name="connsiteY19" fmla="*/ 1308385 h 2316914"/>
                <a:gd name="connsiteX20" fmla="*/ 26894 w 2931459"/>
                <a:gd name="connsiteY20" fmla="*/ 1389067 h 2316914"/>
                <a:gd name="connsiteX21" fmla="*/ 53789 w 2931459"/>
                <a:gd name="connsiteY21" fmla="*/ 1510091 h 2316914"/>
                <a:gd name="connsiteX22" fmla="*/ 94130 w 2931459"/>
                <a:gd name="connsiteY22" fmla="*/ 1698349 h 2316914"/>
                <a:gd name="connsiteX23" fmla="*/ 121024 w 2931459"/>
                <a:gd name="connsiteY23" fmla="*/ 1779032 h 2316914"/>
                <a:gd name="connsiteX24" fmla="*/ 147918 w 2931459"/>
                <a:gd name="connsiteY24" fmla="*/ 1819373 h 2316914"/>
                <a:gd name="connsiteX25" fmla="*/ 161365 w 2931459"/>
                <a:gd name="connsiteY25" fmla="*/ 1873161 h 2316914"/>
                <a:gd name="connsiteX26" fmla="*/ 228600 w 2931459"/>
                <a:gd name="connsiteY26" fmla="*/ 1953844 h 2316914"/>
                <a:gd name="connsiteX27" fmla="*/ 282389 w 2931459"/>
                <a:gd name="connsiteY27" fmla="*/ 2021079 h 2316914"/>
                <a:gd name="connsiteX28" fmla="*/ 295836 w 2931459"/>
                <a:gd name="connsiteY28" fmla="*/ 2061420 h 2316914"/>
                <a:gd name="connsiteX29" fmla="*/ 430306 w 2931459"/>
                <a:gd name="connsiteY29" fmla="*/ 2142102 h 2316914"/>
                <a:gd name="connsiteX30" fmla="*/ 497541 w 2931459"/>
                <a:gd name="connsiteY30" fmla="*/ 2168996 h 2316914"/>
                <a:gd name="connsiteX31" fmla="*/ 591671 w 2931459"/>
                <a:gd name="connsiteY31" fmla="*/ 2222785 h 2316914"/>
                <a:gd name="connsiteX32" fmla="*/ 699247 w 2931459"/>
                <a:gd name="connsiteY32" fmla="*/ 2249679 h 2316914"/>
                <a:gd name="connsiteX33" fmla="*/ 753036 w 2931459"/>
                <a:gd name="connsiteY33" fmla="*/ 2263126 h 2316914"/>
                <a:gd name="connsiteX34" fmla="*/ 833718 w 2931459"/>
                <a:gd name="connsiteY34" fmla="*/ 2290020 h 2316914"/>
                <a:gd name="connsiteX35" fmla="*/ 927847 w 2931459"/>
                <a:gd name="connsiteY35" fmla="*/ 2316914 h 2316914"/>
                <a:gd name="connsiteX36" fmla="*/ 1223683 w 2931459"/>
                <a:gd name="connsiteY36" fmla="*/ 2303467 h 2316914"/>
                <a:gd name="connsiteX37" fmla="*/ 1896036 w 2931459"/>
                <a:gd name="connsiteY37" fmla="*/ 2290020 h 2316914"/>
                <a:gd name="connsiteX38" fmla="*/ 1949824 w 2931459"/>
                <a:gd name="connsiteY38" fmla="*/ 2276573 h 2316914"/>
                <a:gd name="connsiteX39" fmla="*/ 1990165 w 2931459"/>
                <a:gd name="connsiteY39" fmla="*/ 2263126 h 2316914"/>
                <a:gd name="connsiteX40" fmla="*/ 2057400 w 2931459"/>
                <a:gd name="connsiteY40" fmla="*/ 2236232 h 2316914"/>
                <a:gd name="connsiteX41" fmla="*/ 2138083 w 2931459"/>
                <a:gd name="connsiteY41" fmla="*/ 2222785 h 2316914"/>
                <a:gd name="connsiteX42" fmla="*/ 2218765 w 2931459"/>
                <a:gd name="connsiteY42" fmla="*/ 2182444 h 2316914"/>
                <a:gd name="connsiteX43" fmla="*/ 2299447 w 2931459"/>
                <a:gd name="connsiteY43" fmla="*/ 2155549 h 2316914"/>
                <a:gd name="connsiteX44" fmla="*/ 2366683 w 2931459"/>
                <a:gd name="connsiteY44" fmla="*/ 2128655 h 2316914"/>
                <a:gd name="connsiteX45" fmla="*/ 2407024 w 2931459"/>
                <a:gd name="connsiteY45" fmla="*/ 2101761 h 2316914"/>
                <a:gd name="connsiteX46" fmla="*/ 2447365 w 2931459"/>
                <a:gd name="connsiteY46" fmla="*/ 2088314 h 2316914"/>
                <a:gd name="connsiteX47" fmla="*/ 2541494 w 2931459"/>
                <a:gd name="connsiteY47" fmla="*/ 2021079 h 2316914"/>
                <a:gd name="connsiteX48" fmla="*/ 2622177 w 2931459"/>
                <a:gd name="connsiteY48" fmla="*/ 1967291 h 2316914"/>
                <a:gd name="connsiteX49" fmla="*/ 2662518 w 2931459"/>
                <a:gd name="connsiteY49" fmla="*/ 1953844 h 2316914"/>
                <a:gd name="connsiteX50" fmla="*/ 2702859 w 2931459"/>
                <a:gd name="connsiteY50" fmla="*/ 1926949 h 2316914"/>
                <a:gd name="connsiteX51" fmla="*/ 2743200 w 2931459"/>
                <a:gd name="connsiteY51" fmla="*/ 1886608 h 2316914"/>
                <a:gd name="connsiteX52" fmla="*/ 2823883 w 2931459"/>
                <a:gd name="connsiteY52" fmla="*/ 1779032 h 2316914"/>
                <a:gd name="connsiteX53" fmla="*/ 2864224 w 2931459"/>
                <a:gd name="connsiteY53" fmla="*/ 1711796 h 2316914"/>
                <a:gd name="connsiteX54" fmla="*/ 2891118 w 2931459"/>
                <a:gd name="connsiteY54" fmla="*/ 1631114 h 2316914"/>
                <a:gd name="connsiteX55" fmla="*/ 2918012 w 2931459"/>
                <a:gd name="connsiteY55" fmla="*/ 1550432 h 2316914"/>
                <a:gd name="connsiteX56" fmla="*/ 2931459 w 2931459"/>
                <a:gd name="connsiteY56" fmla="*/ 1510091 h 2316914"/>
                <a:gd name="connsiteX57" fmla="*/ 2918012 w 2931459"/>
                <a:gd name="connsiteY57" fmla="*/ 757055 h 2316914"/>
                <a:gd name="connsiteX58" fmla="*/ 2904565 w 2931459"/>
                <a:gd name="connsiteY58" fmla="*/ 689820 h 2316914"/>
                <a:gd name="connsiteX59" fmla="*/ 2877671 w 2931459"/>
                <a:gd name="connsiteY59" fmla="*/ 528455 h 2316914"/>
                <a:gd name="connsiteX60" fmla="*/ 2864224 w 2931459"/>
                <a:gd name="connsiteY60" fmla="*/ 488114 h 2316914"/>
                <a:gd name="connsiteX61" fmla="*/ 2810436 w 2931459"/>
                <a:gd name="connsiteY61" fmla="*/ 407432 h 2316914"/>
                <a:gd name="connsiteX62" fmla="*/ 2743200 w 2931459"/>
                <a:gd name="connsiteY62" fmla="*/ 340196 h 2316914"/>
                <a:gd name="connsiteX63" fmla="*/ 2702859 w 2931459"/>
                <a:gd name="connsiteY63" fmla="*/ 326749 h 2316914"/>
                <a:gd name="connsiteX64" fmla="*/ 2554941 w 2931459"/>
                <a:gd name="connsiteY64" fmla="*/ 246067 h 2316914"/>
                <a:gd name="connsiteX65" fmla="*/ 2447365 w 2931459"/>
                <a:gd name="connsiteY65" fmla="*/ 205726 h 2316914"/>
                <a:gd name="connsiteX66" fmla="*/ 2366683 w 2931459"/>
                <a:gd name="connsiteY66" fmla="*/ 178832 h 2316914"/>
                <a:gd name="connsiteX67" fmla="*/ 2272553 w 2931459"/>
                <a:gd name="connsiteY67" fmla="*/ 151938 h 2316914"/>
                <a:gd name="connsiteX68" fmla="*/ 2191871 w 2931459"/>
                <a:gd name="connsiteY68" fmla="*/ 125044 h 2316914"/>
                <a:gd name="connsiteX69" fmla="*/ 2151530 w 2931459"/>
                <a:gd name="connsiteY69" fmla="*/ 111596 h 2316914"/>
                <a:gd name="connsiteX70" fmla="*/ 2111189 w 2931459"/>
                <a:gd name="connsiteY70" fmla="*/ 98149 h 2316914"/>
                <a:gd name="connsiteX71" fmla="*/ 2084294 w 2931459"/>
                <a:gd name="connsiteY71" fmla="*/ 71255 h 2316914"/>
                <a:gd name="connsiteX72" fmla="*/ 1990165 w 2931459"/>
                <a:gd name="connsiteY72" fmla="*/ 44361 h 2316914"/>
                <a:gd name="connsiteX73" fmla="*/ 1949824 w 2931459"/>
                <a:gd name="connsiteY73" fmla="*/ 30914 h 2316914"/>
                <a:gd name="connsiteX74" fmla="*/ 1600200 w 2931459"/>
                <a:gd name="connsiteY74" fmla="*/ 17467 h 2316914"/>
                <a:gd name="connsiteX75" fmla="*/ 1371600 w 2931459"/>
                <a:gd name="connsiteY75" fmla="*/ 44361 h 231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31459" h="2316914">
                  <a:moveTo>
                    <a:pt x="941294" y="71255"/>
                  </a:moveTo>
                  <a:cubicBezTo>
                    <a:pt x="895558" y="74522"/>
                    <a:pt x="766787" y="72821"/>
                    <a:pt x="699247" y="98149"/>
                  </a:cubicBezTo>
                  <a:cubicBezTo>
                    <a:pt x="667145" y="110188"/>
                    <a:pt x="603894" y="149341"/>
                    <a:pt x="578224" y="165385"/>
                  </a:cubicBezTo>
                  <a:cubicBezTo>
                    <a:pt x="564519" y="173950"/>
                    <a:pt x="550299" y="181933"/>
                    <a:pt x="537883" y="192279"/>
                  </a:cubicBezTo>
                  <a:cubicBezTo>
                    <a:pt x="523274" y="204453"/>
                    <a:pt x="512150" y="220446"/>
                    <a:pt x="497541" y="232620"/>
                  </a:cubicBezTo>
                  <a:cubicBezTo>
                    <a:pt x="485125" y="242966"/>
                    <a:pt x="470129" y="249817"/>
                    <a:pt x="457200" y="259514"/>
                  </a:cubicBezTo>
                  <a:cubicBezTo>
                    <a:pt x="434239" y="276735"/>
                    <a:pt x="411416" y="294234"/>
                    <a:pt x="389965" y="313302"/>
                  </a:cubicBezTo>
                  <a:cubicBezTo>
                    <a:pt x="318261" y="377040"/>
                    <a:pt x="353219" y="352020"/>
                    <a:pt x="295836" y="420879"/>
                  </a:cubicBezTo>
                  <a:cubicBezTo>
                    <a:pt x="255674" y="469073"/>
                    <a:pt x="278318" y="424639"/>
                    <a:pt x="242047" y="488114"/>
                  </a:cubicBezTo>
                  <a:cubicBezTo>
                    <a:pt x="191077" y="577312"/>
                    <a:pt x="234034" y="506811"/>
                    <a:pt x="201706" y="582244"/>
                  </a:cubicBezTo>
                  <a:cubicBezTo>
                    <a:pt x="193810" y="600669"/>
                    <a:pt x="182708" y="617607"/>
                    <a:pt x="174812" y="636032"/>
                  </a:cubicBezTo>
                  <a:cubicBezTo>
                    <a:pt x="169228" y="649060"/>
                    <a:pt x="167704" y="663695"/>
                    <a:pt x="161365" y="676373"/>
                  </a:cubicBezTo>
                  <a:cubicBezTo>
                    <a:pt x="154137" y="690828"/>
                    <a:pt x="141699" y="702259"/>
                    <a:pt x="134471" y="716714"/>
                  </a:cubicBezTo>
                  <a:cubicBezTo>
                    <a:pt x="128132" y="729392"/>
                    <a:pt x="128887" y="745261"/>
                    <a:pt x="121024" y="757055"/>
                  </a:cubicBezTo>
                  <a:cubicBezTo>
                    <a:pt x="110475" y="772878"/>
                    <a:pt x="94130" y="783949"/>
                    <a:pt x="80683" y="797396"/>
                  </a:cubicBezTo>
                  <a:cubicBezTo>
                    <a:pt x="76201" y="810843"/>
                    <a:pt x="71130" y="824109"/>
                    <a:pt x="67236" y="837738"/>
                  </a:cubicBezTo>
                  <a:cubicBezTo>
                    <a:pt x="62159" y="855508"/>
                    <a:pt x="61069" y="874539"/>
                    <a:pt x="53789" y="891526"/>
                  </a:cubicBezTo>
                  <a:cubicBezTo>
                    <a:pt x="47423" y="906381"/>
                    <a:pt x="35859" y="918420"/>
                    <a:pt x="26894" y="931867"/>
                  </a:cubicBezTo>
                  <a:cubicBezTo>
                    <a:pt x="16283" y="963701"/>
                    <a:pt x="0" y="1006989"/>
                    <a:pt x="0" y="1039444"/>
                  </a:cubicBezTo>
                  <a:cubicBezTo>
                    <a:pt x="0" y="1129203"/>
                    <a:pt x="6563" y="1218890"/>
                    <a:pt x="13447" y="1308385"/>
                  </a:cubicBezTo>
                  <a:cubicBezTo>
                    <a:pt x="15538" y="1335570"/>
                    <a:pt x="22017" y="1362242"/>
                    <a:pt x="26894" y="1389067"/>
                  </a:cubicBezTo>
                  <a:cubicBezTo>
                    <a:pt x="52514" y="1529979"/>
                    <a:pt x="27885" y="1389206"/>
                    <a:pt x="53789" y="1510091"/>
                  </a:cubicBezTo>
                  <a:cubicBezTo>
                    <a:pt x="61598" y="1546531"/>
                    <a:pt x="78778" y="1647175"/>
                    <a:pt x="94130" y="1698349"/>
                  </a:cubicBezTo>
                  <a:cubicBezTo>
                    <a:pt x="102276" y="1725503"/>
                    <a:pt x="105299" y="1755444"/>
                    <a:pt x="121024" y="1779032"/>
                  </a:cubicBezTo>
                  <a:lnTo>
                    <a:pt x="147918" y="1819373"/>
                  </a:lnTo>
                  <a:cubicBezTo>
                    <a:pt x="152400" y="1837302"/>
                    <a:pt x="153100" y="1856631"/>
                    <a:pt x="161365" y="1873161"/>
                  </a:cubicBezTo>
                  <a:cubicBezTo>
                    <a:pt x="191875" y="1934181"/>
                    <a:pt x="195723" y="1912747"/>
                    <a:pt x="228600" y="1953844"/>
                  </a:cubicBezTo>
                  <a:cubicBezTo>
                    <a:pt x="296443" y="2038649"/>
                    <a:pt x="217459" y="1956152"/>
                    <a:pt x="282389" y="2021079"/>
                  </a:cubicBezTo>
                  <a:cubicBezTo>
                    <a:pt x="286871" y="2034526"/>
                    <a:pt x="285813" y="2051397"/>
                    <a:pt x="295836" y="2061420"/>
                  </a:cubicBezTo>
                  <a:cubicBezTo>
                    <a:pt x="321446" y="2087030"/>
                    <a:pt x="392106" y="2125124"/>
                    <a:pt x="430306" y="2142102"/>
                  </a:cubicBezTo>
                  <a:cubicBezTo>
                    <a:pt x="452364" y="2151905"/>
                    <a:pt x="475951" y="2158201"/>
                    <a:pt x="497541" y="2168996"/>
                  </a:cubicBezTo>
                  <a:cubicBezTo>
                    <a:pt x="556563" y="2198507"/>
                    <a:pt x="520946" y="2199210"/>
                    <a:pt x="591671" y="2222785"/>
                  </a:cubicBezTo>
                  <a:cubicBezTo>
                    <a:pt x="626736" y="2234473"/>
                    <a:pt x="663388" y="2240714"/>
                    <a:pt x="699247" y="2249679"/>
                  </a:cubicBezTo>
                  <a:cubicBezTo>
                    <a:pt x="717177" y="2254161"/>
                    <a:pt x="735503" y="2257282"/>
                    <a:pt x="753036" y="2263126"/>
                  </a:cubicBezTo>
                  <a:cubicBezTo>
                    <a:pt x="779930" y="2272091"/>
                    <a:pt x="806216" y="2283144"/>
                    <a:pt x="833718" y="2290020"/>
                  </a:cubicBezTo>
                  <a:cubicBezTo>
                    <a:pt x="901257" y="2306905"/>
                    <a:pt x="869973" y="2297623"/>
                    <a:pt x="927847" y="2316914"/>
                  </a:cubicBezTo>
                  <a:lnTo>
                    <a:pt x="1223683" y="2303467"/>
                  </a:lnTo>
                  <a:lnTo>
                    <a:pt x="1896036" y="2290020"/>
                  </a:lnTo>
                  <a:cubicBezTo>
                    <a:pt x="1914504" y="2289336"/>
                    <a:pt x="1932054" y="2281650"/>
                    <a:pt x="1949824" y="2276573"/>
                  </a:cubicBezTo>
                  <a:cubicBezTo>
                    <a:pt x="1963453" y="2272679"/>
                    <a:pt x="1976893" y="2268103"/>
                    <a:pt x="1990165" y="2263126"/>
                  </a:cubicBezTo>
                  <a:cubicBezTo>
                    <a:pt x="2012766" y="2254651"/>
                    <a:pt x="2034112" y="2242583"/>
                    <a:pt x="2057400" y="2236232"/>
                  </a:cubicBezTo>
                  <a:cubicBezTo>
                    <a:pt x="2083705" y="2229058"/>
                    <a:pt x="2111189" y="2227267"/>
                    <a:pt x="2138083" y="2222785"/>
                  </a:cubicBezTo>
                  <a:cubicBezTo>
                    <a:pt x="2285196" y="2173747"/>
                    <a:pt x="2062372" y="2251953"/>
                    <a:pt x="2218765" y="2182444"/>
                  </a:cubicBezTo>
                  <a:cubicBezTo>
                    <a:pt x="2244670" y="2170930"/>
                    <a:pt x="2273126" y="2166077"/>
                    <a:pt x="2299447" y="2155549"/>
                  </a:cubicBezTo>
                  <a:cubicBezTo>
                    <a:pt x="2321859" y="2146584"/>
                    <a:pt x="2345093" y="2139450"/>
                    <a:pt x="2366683" y="2128655"/>
                  </a:cubicBezTo>
                  <a:cubicBezTo>
                    <a:pt x="2381138" y="2121428"/>
                    <a:pt x="2392569" y="2108989"/>
                    <a:pt x="2407024" y="2101761"/>
                  </a:cubicBezTo>
                  <a:cubicBezTo>
                    <a:pt x="2419702" y="2095422"/>
                    <a:pt x="2434687" y="2094653"/>
                    <a:pt x="2447365" y="2088314"/>
                  </a:cubicBezTo>
                  <a:cubicBezTo>
                    <a:pt x="2469224" y="2077384"/>
                    <a:pt x="2526266" y="2031738"/>
                    <a:pt x="2541494" y="2021079"/>
                  </a:cubicBezTo>
                  <a:cubicBezTo>
                    <a:pt x="2567974" y="2002543"/>
                    <a:pt x="2591513" y="1977512"/>
                    <a:pt x="2622177" y="1967291"/>
                  </a:cubicBezTo>
                  <a:lnTo>
                    <a:pt x="2662518" y="1953844"/>
                  </a:lnTo>
                  <a:cubicBezTo>
                    <a:pt x="2675965" y="1944879"/>
                    <a:pt x="2690443" y="1937295"/>
                    <a:pt x="2702859" y="1926949"/>
                  </a:cubicBezTo>
                  <a:cubicBezTo>
                    <a:pt x="2717468" y="1914775"/>
                    <a:pt x="2730677" y="1900920"/>
                    <a:pt x="2743200" y="1886608"/>
                  </a:cubicBezTo>
                  <a:cubicBezTo>
                    <a:pt x="2775480" y="1849717"/>
                    <a:pt x="2798865" y="1819062"/>
                    <a:pt x="2823883" y="1779032"/>
                  </a:cubicBezTo>
                  <a:cubicBezTo>
                    <a:pt x="2837735" y="1756868"/>
                    <a:pt x="2853409" y="1735590"/>
                    <a:pt x="2864224" y="1711796"/>
                  </a:cubicBezTo>
                  <a:cubicBezTo>
                    <a:pt x="2875955" y="1685988"/>
                    <a:pt x="2882153" y="1658008"/>
                    <a:pt x="2891118" y="1631114"/>
                  </a:cubicBezTo>
                  <a:lnTo>
                    <a:pt x="2918012" y="1550432"/>
                  </a:lnTo>
                  <a:lnTo>
                    <a:pt x="2931459" y="1510091"/>
                  </a:lnTo>
                  <a:cubicBezTo>
                    <a:pt x="2926977" y="1259079"/>
                    <a:pt x="2926239" y="1007972"/>
                    <a:pt x="2918012" y="757055"/>
                  </a:cubicBezTo>
                  <a:cubicBezTo>
                    <a:pt x="2917263" y="734212"/>
                    <a:pt x="2908322" y="712365"/>
                    <a:pt x="2904565" y="689820"/>
                  </a:cubicBezTo>
                  <a:cubicBezTo>
                    <a:pt x="2893180" y="621511"/>
                    <a:pt x="2893516" y="591835"/>
                    <a:pt x="2877671" y="528455"/>
                  </a:cubicBezTo>
                  <a:cubicBezTo>
                    <a:pt x="2874233" y="514704"/>
                    <a:pt x="2871108" y="500505"/>
                    <a:pt x="2864224" y="488114"/>
                  </a:cubicBezTo>
                  <a:cubicBezTo>
                    <a:pt x="2848527" y="459859"/>
                    <a:pt x="2833292" y="430288"/>
                    <a:pt x="2810436" y="407432"/>
                  </a:cubicBezTo>
                  <a:cubicBezTo>
                    <a:pt x="2788024" y="385020"/>
                    <a:pt x="2773269" y="350219"/>
                    <a:pt x="2743200" y="340196"/>
                  </a:cubicBezTo>
                  <a:cubicBezTo>
                    <a:pt x="2729753" y="335714"/>
                    <a:pt x="2715537" y="333088"/>
                    <a:pt x="2702859" y="326749"/>
                  </a:cubicBezTo>
                  <a:cubicBezTo>
                    <a:pt x="2629219" y="289929"/>
                    <a:pt x="2676828" y="276539"/>
                    <a:pt x="2554941" y="246067"/>
                  </a:cubicBezTo>
                  <a:cubicBezTo>
                    <a:pt x="2438486" y="216953"/>
                    <a:pt x="2564562" y="252605"/>
                    <a:pt x="2447365" y="205726"/>
                  </a:cubicBezTo>
                  <a:cubicBezTo>
                    <a:pt x="2421044" y="195198"/>
                    <a:pt x="2393577" y="187797"/>
                    <a:pt x="2366683" y="178832"/>
                  </a:cubicBezTo>
                  <a:cubicBezTo>
                    <a:pt x="2231109" y="133641"/>
                    <a:pt x="2441398" y="202591"/>
                    <a:pt x="2272553" y="151938"/>
                  </a:cubicBezTo>
                  <a:cubicBezTo>
                    <a:pt x="2245400" y="143792"/>
                    <a:pt x="2218765" y="134009"/>
                    <a:pt x="2191871" y="125044"/>
                  </a:cubicBezTo>
                  <a:lnTo>
                    <a:pt x="2151530" y="111596"/>
                  </a:lnTo>
                  <a:lnTo>
                    <a:pt x="2111189" y="98149"/>
                  </a:lnTo>
                  <a:cubicBezTo>
                    <a:pt x="2102224" y="89184"/>
                    <a:pt x="2095166" y="77778"/>
                    <a:pt x="2084294" y="71255"/>
                  </a:cubicBezTo>
                  <a:cubicBezTo>
                    <a:pt x="2069638" y="62462"/>
                    <a:pt x="2001355" y="47558"/>
                    <a:pt x="1990165" y="44361"/>
                  </a:cubicBezTo>
                  <a:cubicBezTo>
                    <a:pt x="1976536" y="40467"/>
                    <a:pt x="1963965" y="31889"/>
                    <a:pt x="1949824" y="30914"/>
                  </a:cubicBezTo>
                  <a:cubicBezTo>
                    <a:pt x="1833473" y="22890"/>
                    <a:pt x="1716741" y="21949"/>
                    <a:pt x="1600200" y="17467"/>
                  </a:cubicBezTo>
                  <a:cubicBezTo>
                    <a:pt x="1367125" y="31177"/>
                    <a:pt x="1371600" y="-45418"/>
                    <a:pt x="1371600" y="4436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3976926" y="3618544"/>
              <a:ext cx="4629340" cy="2784606"/>
            </a:xfrm>
            <a:custGeom>
              <a:avLst/>
              <a:gdLst>
                <a:gd name="connsiteX0" fmla="*/ 1052274 w 4629340"/>
                <a:gd name="connsiteY0" fmla="*/ 321444 h 2784606"/>
                <a:gd name="connsiteX1" fmla="*/ 433709 w 4629340"/>
                <a:gd name="connsiteY1" fmla="*/ 724856 h 2784606"/>
                <a:gd name="connsiteX2" fmla="*/ 326133 w 4629340"/>
                <a:gd name="connsiteY2" fmla="*/ 886221 h 2784606"/>
                <a:gd name="connsiteX3" fmla="*/ 218556 w 4629340"/>
                <a:gd name="connsiteY3" fmla="*/ 1061032 h 2784606"/>
                <a:gd name="connsiteX4" fmla="*/ 137874 w 4629340"/>
                <a:gd name="connsiteY4" fmla="*/ 1249291 h 2784606"/>
                <a:gd name="connsiteX5" fmla="*/ 110980 w 4629340"/>
                <a:gd name="connsiteY5" fmla="*/ 1329974 h 2784606"/>
                <a:gd name="connsiteX6" fmla="*/ 30298 w 4629340"/>
                <a:gd name="connsiteY6" fmla="*/ 1598915 h 2784606"/>
                <a:gd name="connsiteX7" fmla="*/ 16850 w 4629340"/>
                <a:gd name="connsiteY7" fmla="*/ 2311609 h 2784606"/>
                <a:gd name="connsiteX8" fmla="*/ 97533 w 4629340"/>
                <a:gd name="connsiteY8" fmla="*/ 2472974 h 2784606"/>
                <a:gd name="connsiteX9" fmla="*/ 178215 w 4629340"/>
                <a:gd name="connsiteY9" fmla="*/ 2553656 h 2784606"/>
                <a:gd name="connsiteX10" fmla="*/ 232003 w 4629340"/>
                <a:gd name="connsiteY10" fmla="*/ 2634338 h 2784606"/>
                <a:gd name="connsiteX11" fmla="*/ 339580 w 4629340"/>
                <a:gd name="connsiteY11" fmla="*/ 2728468 h 2784606"/>
                <a:gd name="connsiteX12" fmla="*/ 393368 w 4629340"/>
                <a:gd name="connsiteY12" fmla="*/ 2755362 h 2784606"/>
                <a:gd name="connsiteX13" fmla="*/ 460603 w 4629340"/>
                <a:gd name="connsiteY13" fmla="*/ 2768809 h 2784606"/>
                <a:gd name="connsiteX14" fmla="*/ 514392 w 4629340"/>
                <a:gd name="connsiteY14" fmla="*/ 2782256 h 2784606"/>
                <a:gd name="connsiteX15" fmla="*/ 1428792 w 4629340"/>
                <a:gd name="connsiteY15" fmla="*/ 2755362 h 2784606"/>
                <a:gd name="connsiteX16" fmla="*/ 1509474 w 4629340"/>
                <a:gd name="connsiteY16" fmla="*/ 2741915 h 2784606"/>
                <a:gd name="connsiteX17" fmla="*/ 1590156 w 4629340"/>
                <a:gd name="connsiteY17" fmla="*/ 2715021 h 2784606"/>
                <a:gd name="connsiteX18" fmla="*/ 1751521 w 4629340"/>
                <a:gd name="connsiteY18" fmla="*/ 2688127 h 2784606"/>
                <a:gd name="connsiteX19" fmla="*/ 1818756 w 4629340"/>
                <a:gd name="connsiteY19" fmla="*/ 2674680 h 2784606"/>
                <a:gd name="connsiteX20" fmla="*/ 1980121 w 4629340"/>
                <a:gd name="connsiteY20" fmla="*/ 2647785 h 2784606"/>
                <a:gd name="connsiteX21" fmla="*/ 2208721 w 4629340"/>
                <a:gd name="connsiteY21" fmla="*/ 2567103 h 2784606"/>
                <a:gd name="connsiteX22" fmla="*/ 2275956 w 4629340"/>
                <a:gd name="connsiteY22" fmla="*/ 2553656 h 2784606"/>
                <a:gd name="connsiteX23" fmla="*/ 2356639 w 4629340"/>
                <a:gd name="connsiteY23" fmla="*/ 2526762 h 2784606"/>
                <a:gd name="connsiteX24" fmla="*/ 2437321 w 4629340"/>
                <a:gd name="connsiteY24" fmla="*/ 2513315 h 2784606"/>
                <a:gd name="connsiteX25" fmla="*/ 2504556 w 4629340"/>
                <a:gd name="connsiteY25" fmla="*/ 2499868 h 2784606"/>
                <a:gd name="connsiteX26" fmla="*/ 2598686 w 4629340"/>
                <a:gd name="connsiteY26" fmla="*/ 2472974 h 2784606"/>
                <a:gd name="connsiteX27" fmla="*/ 3123121 w 4629340"/>
                <a:gd name="connsiteY27" fmla="*/ 2419185 h 2784606"/>
                <a:gd name="connsiteX28" fmla="*/ 3324827 w 4629340"/>
                <a:gd name="connsiteY28" fmla="*/ 2378844 h 2784606"/>
                <a:gd name="connsiteX29" fmla="*/ 3392062 w 4629340"/>
                <a:gd name="connsiteY29" fmla="*/ 2365397 h 2784606"/>
                <a:gd name="connsiteX30" fmla="*/ 3445850 w 4629340"/>
                <a:gd name="connsiteY30" fmla="*/ 2351950 h 2784606"/>
                <a:gd name="connsiteX31" fmla="*/ 3513086 w 4629340"/>
                <a:gd name="connsiteY31" fmla="*/ 2338503 h 2784606"/>
                <a:gd name="connsiteX32" fmla="*/ 3593768 w 4629340"/>
                <a:gd name="connsiteY32" fmla="*/ 2325056 h 2784606"/>
                <a:gd name="connsiteX33" fmla="*/ 3687898 w 4629340"/>
                <a:gd name="connsiteY33" fmla="*/ 2298162 h 2784606"/>
                <a:gd name="connsiteX34" fmla="*/ 3849262 w 4629340"/>
                <a:gd name="connsiteY34" fmla="*/ 2271268 h 2784606"/>
                <a:gd name="connsiteX35" fmla="*/ 3929945 w 4629340"/>
                <a:gd name="connsiteY35" fmla="*/ 2244374 h 2784606"/>
                <a:gd name="connsiteX36" fmla="*/ 3997180 w 4629340"/>
                <a:gd name="connsiteY36" fmla="*/ 2230927 h 2784606"/>
                <a:gd name="connsiteX37" fmla="*/ 4252674 w 4629340"/>
                <a:gd name="connsiteY37" fmla="*/ 2136797 h 2784606"/>
                <a:gd name="connsiteX38" fmla="*/ 4400592 w 4629340"/>
                <a:gd name="connsiteY38" fmla="*/ 1975432 h 2784606"/>
                <a:gd name="connsiteX39" fmla="*/ 4521615 w 4629340"/>
                <a:gd name="connsiteY39" fmla="*/ 1773727 h 2784606"/>
                <a:gd name="connsiteX40" fmla="*/ 4588850 w 4629340"/>
                <a:gd name="connsiteY40" fmla="*/ 1572021 h 2784606"/>
                <a:gd name="connsiteX41" fmla="*/ 4602298 w 4629340"/>
                <a:gd name="connsiteY41" fmla="*/ 1464444 h 2784606"/>
                <a:gd name="connsiteX42" fmla="*/ 4629192 w 4629340"/>
                <a:gd name="connsiteY42" fmla="*/ 1356868 h 2784606"/>
                <a:gd name="connsiteX43" fmla="*/ 4575403 w 4629340"/>
                <a:gd name="connsiteY43" fmla="*/ 1007244 h 2784606"/>
                <a:gd name="connsiteX44" fmla="*/ 4414039 w 4629340"/>
                <a:gd name="connsiteY44" fmla="*/ 671068 h 2784606"/>
                <a:gd name="connsiteX45" fmla="*/ 4346803 w 4629340"/>
                <a:gd name="connsiteY45" fmla="*/ 576938 h 2784606"/>
                <a:gd name="connsiteX46" fmla="*/ 4239227 w 4629340"/>
                <a:gd name="connsiteY46" fmla="*/ 496256 h 2784606"/>
                <a:gd name="connsiteX47" fmla="*/ 4064415 w 4629340"/>
                <a:gd name="connsiteY47" fmla="*/ 348338 h 2784606"/>
                <a:gd name="connsiteX48" fmla="*/ 3929945 w 4629340"/>
                <a:gd name="connsiteY48" fmla="*/ 281103 h 2784606"/>
                <a:gd name="connsiteX49" fmla="*/ 3876156 w 4629340"/>
                <a:gd name="connsiteY49" fmla="*/ 254209 h 2784606"/>
                <a:gd name="connsiteX50" fmla="*/ 3822368 w 4629340"/>
                <a:gd name="connsiteY50" fmla="*/ 213868 h 2784606"/>
                <a:gd name="connsiteX51" fmla="*/ 3741686 w 4629340"/>
                <a:gd name="connsiteY51" fmla="*/ 186974 h 2784606"/>
                <a:gd name="connsiteX52" fmla="*/ 3486192 w 4629340"/>
                <a:gd name="connsiteY52" fmla="*/ 146632 h 2784606"/>
                <a:gd name="connsiteX53" fmla="*/ 3297933 w 4629340"/>
                <a:gd name="connsiteY53" fmla="*/ 106291 h 2784606"/>
                <a:gd name="connsiteX54" fmla="*/ 3096227 w 4629340"/>
                <a:gd name="connsiteY54" fmla="*/ 79397 h 2784606"/>
                <a:gd name="connsiteX55" fmla="*/ 2948309 w 4629340"/>
                <a:gd name="connsiteY55" fmla="*/ 52503 h 2784606"/>
                <a:gd name="connsiteX56" fmla="*/ 2854180 w 4629340"/>
                <a:gd name="connsiteY56" fmla="*/ 39056 h 2784606"/>
                <a:gd name="connsiteX57" fmla="*/ 2222168 w 4629340"/>
                <a:gd name="connsiteY57" fmla="*/ 39056 h 2784606"/>
                <a:gd name="connsiteX58" fmla="*/ 2074250 w 4629340"/>
                <a:gd name="connsiteY58" fmla="*/ 65950 h 2784606"/>
                <a:gd name="connsiteX59" fmla="*/ 1993568 w 4629340"/>
                <a:gd name="connsiteY59" fmla="*/ 65950 h 278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29340" h="2784606">
                  <a:moveTo>
                    <a:pt x="1052274" y="321444"/>
                  </a:moveTo>
                  <a:cubicBezTo>
                    <a:pt x="846086" y="455915"/>
                    <a:pt x="628018" y="573727"/>
                    <a:pt x="433709" y="724856"/>
                  </a:cubicBezTo>
                  <a:cubicBezTo>
                    <a:pt x="382681" y="764544"/>
                    <a:pt x="358206" y="830093"/>
                    <a:pt x="326133" y="886221"/>
                  </a:cubicBezTo>
                  <a:cubicBezTo>
                    <a:pt x="256308" y="1008414"/>
                    <a:pt x="292391" y="950282"/>
                    <a:pt x="218556" y="1061032"/>
                  </a:cubicBezTo>
                  <a:cubicBezTo>
                    <a:pt x="161987" y="1259025"/>
                    <a:pt x="229721" y="1050289"/>
                    <a:pt x="137874" y="1249291"/>
                  </a:cubicBezTo>
                  <a:cubicBezTo>
                    <a:pt x="125994" y="1275031"/>
                    <a:pt x="119126" y="1302820"/>
                    <a:pt x="110980" y="1329974"/>
                  </a:cubicBezTo>
                  <a:cubicBezTo>
                    <a:pt x="18616" y="1637856"/>
                    <a:pt x="91204" y="1416196"/>
                    <a:pt x="30298" y="1598915"/>
                  </a:cubicBezTo>
                  <a:cubicBezTo>
                    <a:pt x="297" y="1928912"/>
                    <a:pt x="-13102" y="1942213"/>
                    <a:pt x="16850" y="2311609"/>
                  </a:cubicBezTo>
                  <a:cubicBezTo>
                    <a:pt x="21208" y="2365353"/>
                    <a:pt x="65371" y="2434380"/>
                    <a:pt x="97533" y="2472974"/>
                  </a:cubicBezTo>
                  <a:cubicBezTo>
                    <a:pt x="121882" y="2502192"/>
                    <a:pt x="157118" y="2522010"/>
                    <a:pt x="178215" y="2553656"/>
                  </a:cubicBezTo>
                  <a:cubicBezTo>
                    <a:pt x="196144" y="2580550"/>
                    <a:pt x="209147" y="2611482"/>
                    <a:pt x="232003" y="2634338"/>
                  </a:cubicBezTo>
                  <a:cubicBezTo>
                    <a:pt x="281592" y="2683927"/>
                    <a:pt x="287692" y="2698818"/>
                    <a:pt x="339580" y="2728468"/>
                  </a:cubicBezTo>
                  <a:cubicBezTo>
                    <a:pt x="356984" y="2738413"/>
                    <a:pt x="374351" y="2749023"/>
                    <a:pt x="393368" y="2755362"/>
                  </a:cubicBezTo>
                  <a:cubicBezTo>
                    <a:pt x="415051" y="2762590"/>
                    <a:pt x="438292" y="2763851"/>
                    <a:pt x="460603" y="2768809"/>
                  </a:cubicBezTo>
                  <a:cubicBezTo>
                    <a:pt x="478644" y="2772818"/>
                    <a:pt x="496462" y="2777774"/>
                    <a:pt x="514392" y="2782256"/>
                  </a:cubicBezTo>
                  <a:cubicBezTo>
                    <a:pt x="1114679" y="2772415"/>
                    <a:pt x="1093120" y="2807003"/>
                    <a:pt x="1428792" y="2755362"/>
                  </a:cubicBezTo>
                  <a:cubicBezTo>
                    <a:pt x="1455740" y="2751216"/>
                    <a:pt x="1483023" y="2748528"/>
                    <a:pt x="1509474" y="2741915"/>
                  </a:cubicBezTo>
                  <a:cubicBezTo>
                    <a:pt x="1536976" y="2735039"/>
                    <a:pt x="1562482" y="2721171"/>
                    <a:pt x="1590156" y="2715021"/>
                  </a:cubicBezTo>
                  <a:cubicBezTo>
                    <a:pt x="1643388" y="2703192"/>
                    <a:pt x="1698050" y="2698821"/>
                    <a:pt x="1751521" y="2688127"/>
                  </a:cubicBezTo>
                  <a:cubicBezTo>
                    <a:pt x="1773933" y="2683645"/>
                    <a:pt x="1796248" y="2678652"/>
                    <a:pt x="1818756" y="2674680"/>
                  </a:cubicBezTo>
                  <a:lnTo>
                    <a:pt x="1980121" y="2647785"/>
                  </a:lnTo>
                  <a:cubicBezTo>
                    <a:pt x="2047701" y="2620753"/>
                    <a:pt x="2147298" y="2579388"/>
                    <a:pt x="2208721" y="2567103"/>
                  </a:cubicBezTo>
                  <a:cubicBezTo>
                    <a:pt x="2231133" y="2562621"/>
                    <a:pt x="2253906" y="2559670"/>
                    <a:pt x="2275956" y="2553656"/>
                  </a:cubicBezTo>
                  <a:cubicBezTo>
                    <a:pt x="2303306" y="2546197"/>
                    <a:pt x="2329136" y="2533638"/>
                    <a:pt x="2356639" y="2526762"/>
                  </a:cubicBezTo>
                  <a:cubicBezTo>
                    <a:pt x="2383090" y="2520149"/>
                    <a:pt x="2410496" y="2518192"/>
                    <a:pt x="2437321" y="2513315"/>
                  </a:cubicBezTo>
                  <a:cubicBezTo>
                    <a:pt x="2459808" y="2509226"/>
                    <a:pt x="2482383" y="2505411"/>
                    <a:pt x="2504556" y="2499868"/>
                  </a:cubicBezTo>
                  <a:cubicBezTo>
                    <a:pt x="2536214" y="2491954"/>
                    <a:pt x="2566415" y="2477815"/>
                    <a:pt x="2598686" y="2472974"/>
                  </a:cubicBezTo>
                  <a:cubicBezTo>
                    <a:pt x="2973228" y="2416793"/>
                    <a:pt x="2549310" y="2533946"/>
                    <a:pt x="3123121" y="2419185"/>
                  </a:cubicBezTo>
                  <a:lnTo>
                    <a:pt x="3324827" y="2378844"/>
                  </a:lnTo>
                  <a:cubicBezTo>
                    <a:pt x="3347239" y="2374362"/>
                    <a:pt x="3369889" y="2370940"/>
                    <a:pt x="3392062" y="2365397"/>
                  </a:cubicBezTo>
                  <a:cubicBezTo>
                    <a:pt x="3409991" y="2360915"/>
                    <a:pt x="3427809" y="2355959"/>
                    <a:pt x="3445850" y="2351950"/>
                  </a:cubicBezTo>
                  <a:cubicBezTo>
                    <a:pt x="3468162" y="2346992"/>
                    <a:pt x="3490599" y="2342592"/>
                    <a:pt x="3513086" y="2338503"/>
                  </a:cubicBezTo>
                  <a:cubicBezTo>
                    <a:pt x="3539911" y="2333626"/>
                    <a:pt x="3567201" y="2331187"/>
                    <a:pt x="3593768" y="2325056"/>
                  </a:cubicBezTo>
                  <a:cubicBezTo>
                    <a:pt x="3625565" y="2317718"/>
                    <a:pt x="3655966" y="2304885"/>
                    <a:pt x="3687898" y="2298162"/>
                  </a:cubicBezTo>
                  <a:cubicBezTo>
                    <a:pt x="3741258" y="2286928"/>
                    <a:pt x="3797530" y="2288512"/>
                    <a:pt x="3849262" y="2271268"/>
                  </a:cubicBezTo>
                  <a:cubicBezTo>
                    <a:pt x="3876156" y="2262303"/>
                    <a:pt x="3902595" y="2251833"/>
                    <a:pt x="3929945" y="2244374"/>
                  </a:cubicBezTo>
                  <a:cubicBezTo>
                    <a:pt x="3951995" y="2238360"/>
                    <a:pt x="3975007" y="2236470"/>
                    <a:pt x="3997180" y="2230927"/>
                  </a:cubicBezTo>
                  <a:cubicBezTo>
                    <a:pt x="4101924" y="2204741"/>
                    <a:pt x="4163597" y="2194061"/>
                    <a:pt x="4252674" y="2136797"/>
                  </a:cubicBezTo>
                  <a:cubicBezTo>
                    <a:pt x="4325671" y="2089871"/>
                    <a:pt x="4354099" y="2048492"/>
                    <a:pt x="4400592" y="1975432"/>
                  </a:cubicBezTo>
                  <a:cubicBezTo>
                    <a:pt x="4442688" y="1909282"/>
                    <a:pt x="4494084" y="1847144"/>
                    <a:pt x="4521615" y="1773727"/>
                  </a:cubicBezTo>
                  <a:cubicBezTo>
                    <a:pt x="4573414" y="1635596"/>
                    <a:pt x="4551435" y="1702974"/>
                    <a:pt x="4588850" y="1572021"/>
                  </a:cubicBezTo>
                  <a:cubicBezTo>
                    <a:pt x="4593333" y="1536162"/>
                    <a:pt x="4595638" y="1499963"/>
                    <a:pt x="4602298" y="1464444"/>
                  </a:cubicBezTo>
                  <a:cubicBezTo>
                    <a:pt x="4609110" y="1428115"/>
                    <a:pt x="4631363" y="1393766"/>
                    <a:pt x="4629192" y="1356868"/>
                  </a:cubicBezTo>
                  <a:cubicBezTo>
                    <a:pt x="4622268" y="1239159"/>
                    <a:pt x="4598528" y="1122867"/>
                    <a:pt x="4575403" y="1007244"/>
                  </a:cubicBezTo>
                  <a:cubicBezTo>
                    <a:pt x="4553603" y="898242"/>
                    <a:pt x="4469680" y="748966"/>
                    <a:pt x="4414039" y="671068"/>
                  </a:cubicBezTo>
                  <a:cubicBezTo>
                    <a:pt x="4391627" y="639691"/>
                    <a:pt x="4374068" y="604203"/>
                    <a:pt x="4346803" y="576938"/>
                  </a:cubicBezTo>
                  <a:cubicBezTo>
                    <a:pt x="4315108" y="545243"/>
                    <a:pt x="4274066" y="524459"/>
                    <a:pt x="4239227" y="496256"/>
                  </a:cubicBezTo>
                  <a:cubicBezTo>
                    <a:pt x="4179898" y="448228"/>
                    <a:pt x="4132688" y="382475"/>
                    <a:pt x="4064415" y="348338"/>
                  </a:cubicBezTo>
                  <a:lnTo>
                    <a:pt x="3929945" y="281103"/>
                  </a:lnTo>
                  <a:cubicBezTo>
                    <a:pt x="3912015" y="272138"/>
                    <a:pt x="3892193" y="266237"/>
                    <a:pt x="3876156" y="254209"/>
                  </a:cubicBezTo>
                  <a:cubicBezTo>
                    <a:pt x="3858227" y="240762"/>
                    <a:pt x="3842414" y="223891"/>
                    <a:pt x="3822368" y="213868"/>
                  </a:cubicBezTo>
                  <a:cubicBezTo>
                    <a:pt x="3797012" y="201190"/>
                    <a:pt x="3769036" y="194433"/>
                    <a:pt x="3741686" y="186974"/>
                  </a:cubicBezTo>
                  <a:cubicBezTo>
                    <a:pt x="3683956" y="171230"/>
                    <a:pt x="3498316" y="148653"/>
                    <a:pt x="3486192" y="146632"/>
                  </a:cubicBezTo>
                  <a:cubicBezTo>
                    <a:pt x="3220753" y="102393"/>
                    <a:pt x="3632999" y="173304"/>
                    <a:pt x="3297933" y="106291"/>
                  </a:cubicBezTo>
                  <a:cubicBezTo>
                    <a:pt x="3264136" y="99532"/>
                    <a:pt x="3125675" y="83323"/>
                    <a:pt x="3096227" y="79397"/>
                  </a:cubicBezTo>
                  <a:cubicBezTo>
                    <a:pt x="2802016" y="40169"/>
                    <a:pt x="3138847" y="87146"/>
                    <a:pt x="2948309" y="52503"/>
                  </a:cubicBezTo>
                  <a:cubicBezTo>
                    <a:pt x="2917125" y="46833"/>
                    <a:pt x="2885556" y="43538"/>
                    <a:pt x="2854180" y="39056"/>
                  </a:cubicBezTo>
                  <a:cubicBezTo>
                    <a:pt x="2628614" y="-36133"/>
                    <a:pt x="2801196" y="16349"/>
                    <a:pt x="2222168" y="39056"/>
                  </a:cubicBezTo>
                  <a:cubicBezTo>
                    <a:pt x="1943674" y="49977"/>
                    <a:pt x="2255623" y="47813"/>
                    <a:pt x="2074250" y="65950"/>
                  </a:cubicBezTo>
                  <a:cubicBezTo>
                    <a:pt x="2047489" y="68626"/>
                    <a:pt x="2020462" y="65950"/>
                    <a:pt x="1993568" y="6595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5282" y="3617853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941" y="3579007"/>
              <a:ext cx="908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군집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5" name="직선 화살표 연결선 4"/>
          <p:cNvCxnSpPr/>
          <p:nvPr/>
        </p:nvCxnSpPr>
        <p:spPr>
          <a:xfrm flipV="1">
            <a:off x="3294687" y="2847710"/>
            <a:ext cx="2255768" cy="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885741" y="5560264"/>
            <a:ext cx="6085644" cy="299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1560" y="2359531"/>
            <a:ext cx="77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min</a:t>
            </a:r>
            <a:endParaRPr lang="ko-KR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47835" y="5154703"/>
            <a:ext cx="91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MAX</a:t>
            </a:r>
            <a:endParaRPr lang="ko-KR" alt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 vs. MAX</a:t>
            </a:r>
          </a:p>
        </p:txBody>
      </p:sp>
    </p:spTree>
    <p:extLst>
      <p:ext uri="{BB962C8B-B14F-4D97-AF65-F5344CB8AC3E}">
        <p14:creationId xmlns:p14="http://schemas.microsoft.com/office/powerpoint/2010/main" val="3602680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3" y="1480212"/>
            <a:ext cx="7920536" cy="5280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4287" y="27069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상향식 군집 계층화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min vs. MAX</a:t>
            </a:r>
          </a:p>
        </p:txBody>
      </p:sp>
    </p:spTree>
    <p:extLst>
      <p:ext uri="{BB962C8B-B14F-4D97-AF65-F5344CB8AC3E}">
        <p14:creationId xmlns:p14="http://schemas.microsoft.com/office/powerpoint/2010/main" val="4930244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57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228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81237-0330-4444-A713-6CE2E42B872C}"/>
              </a:ext>
            </a:extLst>
          </p:cNvPr>
          <p:cNvSpPr txBox="1"/>
          <p:nvPr/>
        </p:nvSpPr>
        <p:spPr>
          <a:xfrm>
            <a:off x="755576" y="256490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/>
              <a:t>Scikit</a:t>
            </a:r>
            <a:r>
              <a:rPr lang="en-US" sz="2400" dirty="0"/>
              <a:t>-learn </a:t>
            </a:r>
            <a:r>
              <a:rPr lang="ko-KR" altLang="en-US" sz="2400" dirty="0"/>
              <a:t>에서 </a:t>
            </a:r>
            <a:r>
              <a:rPr lang="en-US" altLang="ko-KR" sz="2400" b="1" dirty="0" err="1"/>
              <a:t>sklearn.cluster</a:t>
            </a:r>
            <a:r>
              <a:rPr lang="en-US" altLang="ko-KR" sz="2400" dirty="0"/>
              <a:t> </a:t>
            </a:r>
            <a:r>
              <a:rPr lang="ko-KR" altLang="en-US" sz="2400" dirty="0"/>
              <a:t>모듈에서 다양한 군집화 알고리즘 간단한 소개</a:t>
            </a:r>
            <a:endParaRPr lang="en-US" altLang="ko-KR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sklearn.cluster</a:t>
            </a:r>
            <a:r>
              <a:rPr lang="ko-KR" altLang="en-US" sz="2400" dirty="0"/>
              <a:t>에서 </a:t>
            </a:r>
            <a:r>
              <a:rPr lang="en-US" altLang="ko-KR" sz="2400" dirty="0"/>
              <a:t>K-Means </a:t>
            </a:r>
            <a:r>
              <a:rPr lang="ko-KR" altLang="en-US" sz="2400" dirty="0"/>
              <a:t>모듈</a:t>
            </a:r>
            <a:r>
              <a:rPr lang="en-US" sz="2400" dirty="0"/>
              <a:t> </a:t>
            </a:r>
            <a:r>
              <a:rPr lang="ko-KR" altLang="en-US" sz="2400" dirty="0"/>
              <a:t>설명 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Parameters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K-Means++</a:t>
            </a:r>
          </a:p>
        </p:txBody>
      </p:sp>
    </p:spTree>
    <p:extLst>
      <p:ext uri="{BB962C8B-B14F-4D97-AF65-F5344CB8AC3E}">
        <p14:creationId xmlns:p14="http://schemas.microsoft.com/office/powerpoint/2010/main" val="389524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6523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sklearn.cluster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모듈의 군집화 알고리즘 소개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98677-F019-4948-9FF3-631BF2A1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7"/>
          <a:stretch/>
        </p:blipFill>
        <p:spPr>
          <a:xfrm>
            <a:off x="1502720" y="1614991"/>
            <a:ext cx="5804514" cy="51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1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95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 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228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sklearn.cluster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B3C10-52B7-4DB3-83AB-FE2F61386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4" y="1772816"/>
            <a:ext cx="7641312" cy="4623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66D495-F3BF-4437-85D5-C2B6BEC80D6A}"/>
              </a:ext>
            </a:extLst>
          </p:cNvPr>
          <p:cNvSpPr txBox="1"/>
          <p:nvPr/>
        </p:nvSpPr>
        <p:spPr>
          <a:xfrm>
            <a:off x="964287" y="270696"/>
            <a:ext cx="357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8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Clustering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Clustering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이란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latin typeface="Century Gothic" panose="020B0502020202020204" pitchFamily="34" charset="0"/>
              </a:rPr>
              <a:t>k-means Clustering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ex. </a:t>
            </a:r>
            <a:r>
              <a:rPr lang="ko-KR" altLang="en-US" dirty="0"/>
              <a:t>병원</a:t>
            </a:r>
            <a:r>
              <a:rPr lang="en-US" altLang="ko-KR" dirty="0"/>
              <a:t> </a:t>
            </a:r>
            <a:r>
              <a:rPr lang="ko-KR" altLang="en-US" dirty="0"/>
              <a:t>세우기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</a:rPr>
              <a:t>Hierarchical Clustering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ex. </a:t>
            </a:r>
          </a:p>
          <a:p>
            <a:r>
              <a:rPr lang="en-US" altLang="ko-KR" sz="1800" dirty="0">
                <a:hlinkClick r:id="rId3"/>
              </a:rPr>
              <a:t>http://inseaddataanalytics.github.io/INSEADAnalytics/CourseSessions/Sessions45/ClusterAnalysisReading.html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  <p:extLst>
      <p:ext uri="{BB962C8B-B14F-4D97-AF65-F5344CB8AC3E}">
        <p14:creationId xmlns:p14="http://schemas.microsoft.com/office/powerpoint/2010/main" val="1157745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95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 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672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sklearn.cluster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모듈의 다양한 군집화 알고리즘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6D495-F3BF-4437-85D5-C2B6BEC80D6A}"/>
              </a:ext>
            </a:extLst>
          </p:cNvPr>
          <p:cNvSpPr txBox="1"/>
          <p:nvPr/>
        </p:nvSpPr>
        <p:spPr>
          <a:xfrm>
            <a:off x="964287" y="270696"/>
            <a:ext cx="357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C4559-A699-4692-8414-E3BC7B19F148}"/>
              </a:ext>
            </a:extLst>
          </p:cNvPr>
          <p:cNvSpPr txBox="1"/>
          <p:nvPr/>
        </p:nvSpPr>
        <p:spPr>
          <a:xfrm>
            <a:off x="827584" y="2780928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K-Means</a:t>
            </a:r>
          </a:p>
          <a:p>
            <a:pPr lvl="1"/>
            <a:r>
              <a:rPr lang="en-US" sz="2400" dirty="0"/>
              <a:t>1-1. K-Means Minibatch </a:t>
            </a:r>
          </a:p>
          <a:p>
            <a:pPr marL="342900" indent="-342900">
              <a:buAutoNum type="arabicPeriod"/>
            </a:pPr>
            <a:r>
              <a:rPr lang="en-US" sz="2400" dirty="0"/>
              <a:t>Affinity Propagation</a:t>
            </a:r>
          </a:p>
          <a:p>
            <a:pPr marL="342900" indent="-342900">
              <a:buAutoNum type="arabicPeriod"/>
            </a:pPr>
            <a:r>
              <a:rPr lang="en-US" sz="2400" dirty="0"/>
              <a:t>Spectral Clustering</a:t>
            </a:r>
          </a:p>
          <a:p>
            <a:pPr marL="342900" indent="-342900">
              <a:buAutoNum type="arabicPeriod"/>
            </a:pPr>
            <a:r>
              <a:rPr lang="en-US" sz="2400" dirty="0"/>
              <a:t>Hierarchical Clustering</a:t>
            </a:r>
          </a:p>
          <a:p>
            <a:pPr lvl="1"/>
            <a:r>
              <a:rPr lang="en-US" sz="2400" dirty="0"/>
              <a:t>4-1. Agglomerative Clustering</a:t>
            </a:r>
          </a:p>
          <a:p>
            <a:pPr marL="342900" indent="-342900">
              <a:buAutoNum type="arabicPeriod"/>
            </a:pPr>
            <a:r>
              <a:rPr lang="en-US" sz="2400" dirty="0"/>
              <a:t>DBSCAN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EA3CA-4D1B-4E0B-B516-1AB13CC6067F}"/>
              </a:ext>
            </a:extLst>
          </p:cNvPr>
          <p:cNvSpPr txBox="1"/>
          <p:nvPr/>
        </p:nvSpPr>
        <p:spPr>
          <a:xfrm>
            <a:off x="1082896" y="1844824"/>
            <a:ext cx="4483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http://scikit-learn.org/stable/modules/clustering.html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8552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K-Means 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Scikit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8C177-8D03-40A7-A535-37759C4ED338}"/>
              </a:ext>
            </a:extLst>
          </p:cNvPr>
          <p:cNvSpPr txBox="1"/>
          <p:nvPr/>
        </p:nvSpPr>
        <p:spPr>
          <a:xfrm>
            <a:off x="251520" y="1948714"/>
            <a:ext cx="3456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주의점</a:t>
            </a:r>
            <a:r>
              <a:rPr lang="en-US" altLang="ko-K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군집의 </a:t>
            </a:r>
            <a:r>
              <a:rPr lang="en-US" altLang="ko-KR" sz="1600" dirty="0"/>
              <a:t>SSE</a:t>
            </a:r>
            <a:r>
              <a:rPr lang="ko-KR" altLang="en-US" sz="1600" dirty="0"/>
              <a:t>을 줄이기 때문에 데이터 셋이 다음과 같아야한다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1) </a:t>
            </a:r>
            <a:r>
              <a:rPr lang="ko-KR" altLang="en-US" sz="1600" dirty="0"/>
              <a:t>군집의 갯수가 알맞어야한다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2) </a:t>
            </a:r>
            <a:r>
              <a:rPr lang="ko-KR" altLang="en-US" sz="1600" dirty="0"/>
              <a:t>군집의 분산이 비슷해야한다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3) </a:t>
            </a:r>
            <a:r>
              <a:rPr lang="ko-KR" altLang="en-US" sz="1600" dirty="0"/>
              <a:t>군집의 크기 또한 비슷해야한다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217B5A-358F-4CA4-9F92-D3CCD226D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64" y="1772816"/>
            <a:ext cx="5177315" cy="47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51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Affinity Propagation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Scikit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8C177-8D03-40A7-A535-37759C4ED338}"/>
              </a:ext>
            </a:extLst>
          </p:cNvPr>
          <p:cNvSpPr txBox="1"/>
          <p:nvPr/>
        </p:nvSpPr>
        <p:spPr>
          <a:xfrm>
            <a:off x="827584" y="2276872"/>
            <a:ext cx="669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“Message Passing”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군집의 갯수 </a:t>
            </a:r>
            <a:r>
              <a:rPr lang="en-US" altLang="ko-KR" dirty="0"/>
              <a:t>(</a:t>
            </a:r>
            <a:r>
              <a:rPr lang="en-US" altLang="ko-KR" i="1" dirty="0"/>
              <a:t>k</a:t>
            </a:r>
            <a:r>
              <a:rPr lang="en-US" altLang="ko-KR" dirty="0"/>
              <a:t>) </a:t>
            </a:r>
            <a:r>
              <a:rPr lang="ko-KR" altLang="en-US" dirty="0"/>
              <a:t>를 설정 할 필요가 없다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58B9E-5644-44F0-948B-EAD3F83AE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18478"/>
          <a:stretch/>
        </p:blipFill>
        <p:spPr>
          <a:xfrm>
            <a:off x="519569" y="3078603"/>
            <a:ext cx="3338792" cy="2726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AFCA3-3708-4107-A39E-716B3C9C6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12976"/>
            <a:ext cx="4106342" cy="32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58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Spectral Clustering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Scikit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8C177-8D03-40A7-A535-37759C4ED338}"/>
              </a:ext>
            </a:extLst>
          </p:cNvPr>
          <p:cNvSpPr txBox="1"/>
          <p:nvPr/>
        </p:nvSpPr>
        <p:spPr>
          <a:xfrm>
            <a:off x="827584" y="2276872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Non-convex /</a:t>
            </a:r>
            <a:r>
              <a:rPr lang="en-US" altLang="ko-KR" dirty="0"/>
              <a:t> Non-flat geometry</a:t>
            </a:r>
            <a:r>
              <a:rPr lang="ko-KR" alt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군집이 </a:t>
            </a:r>
            <a:r>
              <a:rPr lang="en-US" altLang="ko-KR" dirty="0"/>
              <a:t>m</a:t>
            </a:r>
            <a:r>
              <a:rPr lang="en-US" dirty="0"/>
              <a:t>easure of the center + spread</a:t>
            </a:r>
            <a:r>
              <a:rPr lang="ko-KR" altLang="en-US" dirty="0"/>
              <a:t>을 통해 설명 되지 않을 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12115-7FCF-4735-A238-C2F56C924EFA}"/>
              </a:ext>
            </a:extLst>
          </p:cNvPr>
          <p:cNvGrpSpPr/>
          <p:nvPr/>
        </p:nvGrpSpPr>
        <p:grpSpPr>
          <a:xfrm>
            <a:off x="323528" y="3571331"/>
            <a:ext cx="3384376" cy="3209652"/>
            <a:chOff x="485396" y="4124186"/>
            <a:chExt cx="2502428" cy="22393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D13145-DC17-4397-8E0B-FC2CBFC0D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1" t="47982" r="63046" b="-2422"/>
            <a:stretch/>
          </p:blipFill>
          <p:spPr>
            <a:xfrm>
              <a:off x="1775098" y="5133632"/>
              <a:ext cx="1212726" cy="12254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A70D8D7-BEEC-44F3-9232-31D3958F7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94" b="48819"/>
            <a:stretch/>
          </p:blipFill>
          <p:spPr>
            <a:xfrm>
              <a:off x="485396" y="4124186"/>
              <a:ext cx="2376264" cy="11521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25973DC-EB99-43BA-834D-23CBD6D1C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06" r="1961" b="46007"/>
            <a:stretch/>
          </p:blipFill>
          <p:spPr>
            <a:xfrm>
              <a:off x="577387" y="5148120"/>
              <a:ext cx="1224136" cy="1215424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6B84FE9-90A3-4527-BC78-12D5C84096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r="51414"/>
          <a:stretch/>
        </p:blipFill>
        <p:spPr>
          <a:xfrm>
            <a:off x="3707904" y="3724338"/>
            <a:ext cx="2892853" cy="28730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0BF665-3E09-4498-8527-475C2AB63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1" r="7688"/>
          <a:stretch/>
        </p:blipFill>
        <p:spPr>
          <a:xfrm>
            <a:off x="6304365" y="3724338"/>
            <a:ext cx="2520280" cy="28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8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Hierarchical Clustering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Scikit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-learn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4C7C2-4FC3-463F-BE0E-0959BD66D767}"/>
              </a:ext>
            </a:extLst>
          </p:cNvPr>
          <p:cNvSpPr txBox="1"/>
          <p:nvPr/>
        </p:nvSpPr>
        <p:spPr>
          <a:xfrm>
            <a:off x="804982" y="2348880"/>
            <a:ext cx="765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계층 군집화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군집화 알고리즘 중 중첩된 클러스터를 합치거나 분활하는 일을 하는 알고리즘을 묶어 말함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앞서 말한 상향식 계층 군집화 </a:t>
            </a:r>
            <a:r>
              <a:rPr lang="en-US" altLang="ko-KR" dirty="0"/>
              <a:t>(Agglomerative Clustering)</a:t>
            </a:r>
            <a:r>
              <a:rPr lang="ko-KR" altLang="en-US" dirty="0"/>
              <a:t>이 대표적임</a:t>
            </a:r>
            <a:endParaRPr lang="en-US" altLang="ko-K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C7FE4-DC6A-46DF-9E2B-694D8FEDB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8" y="3861048"/>
            <a:ext cx="7848872" cy="20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26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Agglomerative Clustering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Scikit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-learn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6EC11-35FD-42C9-BFAB-C46D20E47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1" y="2852936"/>
            <a:ext cx="6997220" cy="26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93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347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-Learn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Cluster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DBSCAN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in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Scikit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-learn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A749E-19F9-4A98-B3F9-43438B037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97" y="3284984"/>
            <a:ext cx="5020126" cy="3168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FC7C6-A50C-4744-8C35-23DCE9B234DD}"/>
              </a:ext>
            </a:extLst>
          </p:cNvPr>
          <p:cNvSpPr txBox="1"/>
          <p:nvPr/>
        </p:nvSpPr>
        <p:spPr>
          <a:xfrm>
            <a:off x="755576" y="2132856"/>
            <a:ext cx="4886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밀도에 따른 군집화 알고리즘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군집의 모형이 </a:t>
            </a:r>
            <a:r>
              <a:rPr lang="en-US" altLang="ko-KR" dirty="0"/>
              <a:t>convex</a:t>
            </a:r>
            <a:r>
              <a:rPr lang="ko-KR" altLang="en-US" dirty="0"/>
              <a:t>일 필요가 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“Core Sample”</a:t>
            </a:r>
          </a:p>
        </p:txBody>
      </p:sp>
    </p:spTree>
    <p:extLst>
      <p:ext uri="{BB962C8B-B14F-4D97-AF65-F5344CB8AC3E}">
        <p14:creationId xmlns:p14="http://schemas.microsoft.com/office/powerpoint/2010/main" val="23308902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2170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Learn 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597E0-D1C4-420F-BF19-BA16A7FD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9025786" cy="2001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3D5F28-BB32-4E44-AA92-8574FFC070CE}"/>
              </a:ext>
            </a:extLst>
          </p:cNvPr>
          <p:cNvSpPr txBox="1"/>
          <p:nvPr/>
        </p:nvSpPr>
        <p:spPr>
          <a:xfrm>
            <a:off x="395536" y="2881336"/>
            <a:ext cx="907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n_clusters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ko-KR" altLang="en-US" dirty="0"/>
              <a:t>클러스터 갯수 설정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init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ko-KR" altLang="en-US" dirty="0"/>
              <a:t>첫 </a:t>
            </a:r>
            <a:r>
              <a:rPr lang="en-US" dirty="0"/>
              <a:t>centroid</a:t>
            </a:r>
            <a:r>
              <a:rPr lang="ko-KR" altLang="en-US" dirty="0"/>
              <a:t>의 위치 설정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n_init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dirty="0" err="1"/>
              <a:t>kmeans</a:t>
            </a:r>
            <a:r>
              <a:rPr lang="ko-KR" altLang="en-US" dirty="0"/>
              <a:t>가 다른</a:t>
            </a:r>
            <a:r>
              <a:rPr lang="en-US" altLang="ko-KR" dirty="0"/>
              <a:t> </a:t>
            </a:r>
            <a:r>
              <a:rPr lang="ko-KR" altLang="en-US" dirty="0"/>
              <a:t>위치의 </a:t>
            </a:r>
            <a:r>
              <a:rPr lang="en-US" altLang="ko-KR" dirty="0"/>
              <a:t>centroid</a:t>
            </a:r>
            <a:r>
              <a:rPr lang="ko-KR" altLang="en-US" dirty="0"/>
              <a:t>를 갖고 몇번 실행 할 것인지</a:t>
            </a:r>
            <a:r>
              <a:rPr lang="ko-KR" altLang="en-US" sz="2000" dirty="0"/>
              <a:t> 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max_iter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ko-KR" altLang="en-US" dirty="0"/>
              <a:t>군집의 알맞는</a:t>
            </a:r>
            <a:r>
              <a:rPr lang="en-US" altLang="ko-KR" dirty="0"/>
              <a:t>centroid</a:t>
            </a:r>
            <a:r>
              <a:rPr lang="ko-KR" altLang="en-US" dirty="0"/>
              <a:t>을 찾기 위한 최대 </a:t>
            </a:r>
            <a:r>
              <a:rPr lang="en-US" altLang="ko-KR" dirty="0"/>
              <a:t>iteration </a:t>
            </a:r>
            <a:r>
              <a:rPr lang="ko-KR" altLang="en-US" dirty="0"/>
              <a:t>수 </a:t>
            </a:r>
            <a:r>
              <a:rPr lang="en-US" altLang="ko-KR" dirty="0"/>
              <a:t>(2,3</a:t>
            </a:r>
            <a:r>
              <a:rPr lang="ko-KR" altLang="en-US" dirty="0"/>
              <a:t>번 반복</a:t>
            </a:r>
            <a:r>
              <a:rPr lang="en-US" altLang="ko-KR" dirty="0"/>
              <a:t>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tol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1600" dirty="0"/>
              <a:t>Relative tolerance with regards to inertia to declare convergence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precompute_distances</a:t>
            </a:r>
            <a:r>
              <a:rPr lang="en-US" sz="2000" dirty="0"/>
              <a:t>: </a:t>
            </a:r>
            <a:r>
              <a:rPr lang="ko-KR" altLang="en-US" dirty="0"/>
              <a:t>각 데이터 포인트의 거리를 미리 측정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verbose:</a:t>
            </a:r>
            <a:r>
              <a:rPr lang="ko-KR" altLang="en-US" sz="2000" dirty="0"/>
              <a:t> </a:t>
            </a:r>
            <a:r>
              <a:rPr lang="en-US" altLang="ko-KR" dirty="0"/>
              <a:t>verbosity mode</a:t>
            </a:r>
            <a:r>
              <a:rPr lang="ko-KR" altLang="en-US" dirty="0"/>
              <a:t> 설정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random_state</a:t>
            </a:r>
            <a:r>
              <a:rPr lang="en-US" sz="2000" dirty="0"/>
              <a:t>: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int</a:t>
            </a:r>
            <a:r>
              <a:rPr lang="ko-KR" altLang="en-US" dirty="0"/>
              <a:t>일 경우 </a:t>
            </a:r>
            <a:r>
              <a:rPr lang="en-US" altLang="ko-KR" dirty="0" err="1"/>
              <a:t>random.seed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 = </a:t>
            </a:r>
            <a:r>
              <a:rPr lang="ko-KR" altLang="en-US" dirty="0"/>
              <a:t>똑같은 결과를 도출 해내고 싶을떄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  <a:r>
              <a:rPr lang="ko-KR" altLang="en-US" dirty="0"/>
              <a:t> 일 경우</a:t>
            </a:r>
            <a:r>
              <a:rPr lang="en-US" altLang="ko-KR" dirty="0"/>
              <a:t>: </a:t>
            </a:r>
            <a:r>
              <a:rPr lang="ko-KR" altLang="en-US" dirty="0"/>
              <a:t>레알 랜덤으로 돌아감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copy_x</a:t>
            </a:r>
            <a:r>
              <a:rPr lang="en-US" sz="2000" dirty="0"/>
              <a:t>: </a:t>
            </a:r>
            <a:r>
              <a:rPr lang="ko-KR" altLang="en-US" dirty="0"/>
              <a:t>기존에 있는 데이터를 건드릴지 안건드릴지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6459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4287" y="270696"/>
            <a:ext cx="2170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Scikit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 Learn 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15668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K-means++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03780-CC2D-45F3-A30C-FBA1C80CD559}"/>
              </a:ext>
            </a:extLst>
          </p:cNvPr>
          <p:cNvSpPr txBox="1"/>
          <p:nvPr/>
        </p:nvSpPr>
        <p:spPr>
          <a:xfrm>
            <a:off x="964287" y="2132856"/>
            <a:ext cx="542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http://ilpubs.stanford.edu:8090/778/1/2006-13.pdf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0E38F-2082-43B3-A921-45FD04470AEB}"/>
              </a:ext>
            </a:extLst>
          </p:cNvPr>
          <p:cNvSpPr txBox="1"/>
          <p:nvPr/>
        </p:nvSpPr>
        <p:spPr>
          <a:xfrm>
            <a:off x="100191" y="2636912"/>
            <a:ext cx="89363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exact algorithm is as follows: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Choose one center uniformly at random from among the data points.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2. For each data point </a:t>
            </a:r>
            <a:r>
              <a:rPr lang="en-US" sz="1600" i="1" dirty="0"/>
              <a:t>x</a:t>
            </a:r>
            <a:r>
              <a:rPr lang="en-US" sz="1600" dirty="0"/>
              <a:t>, compute D(</a:t>
            </a:r>
            <a:r>
              <a:rPr lang="en-US" sz="1600" i="1" dirty="0"/>
              <a:t>x</a:t>
            </a:r>
            <a:r>
              <a:rPr lang="en-US" sz="1600" dirty="0"/>
              <a:t>), the distance between </a:t>
            </a:r>
            <a:r>
              <a:rPr lang="en-US" sz="1600" i="1" dirty="0"/>
              <a:t>x</a:t>
            </a:r>
            <a:r>
              <a:rPr lang="en-US" sz="1600" dirty="0"/>
              <a:t> and the nearest center that has already been chosen.</a:t>
            </a:r>
          </a:p>
          <a:p>
            <a:endParaRPr lang="en-US" sz="1600" dirty="0"/>
          </a:p>
          <a:p>
            <a:r>
              <a:rPr lang="en-US" sz="1600" dirty="0"/>
              <a:t>3. Choose one new data point at random as a new center, using a weighted probability distribution where a point </a:t>
            </a:r>
            <a:r>
              <a:rPr lang="en-US" sz="1600" i="1" dirty="0"/>
              <a:t>x</a:t>
            </a:r>
            <a:r>
              <a:rPr lang="en-US" sz="1600" dirty="0"/>
              <a:t> is chosen with probability proportional to D(</a:t>
            </a:r>
            <a:r>
              <a:rPr lang="en-US" sz="1600" i="1" dirty="0"/>
              <a:t>x</a:t>
            </a:r>
            <a:r>
              <a:rPr lang="en-US" sz="1600" dirty="0"/>
              <a:t>)</a:t>
            </a:r>
            <a:r>
              <a:rPr lang="en-US" sz="1600" baseline="30000" dirty="0"/>
              <a:t>2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4. Repeat Steps 2 and 3 until </a:t>
            </a:r>
            <a:r>
              <a:rPr lang="en-US" sz="1600" i="1" dirty="0"/>
              <a:t>k</a:t>
            </a:r>
            <a:r>
              <a:rPr lang="en-US" sz="1600" dirty="0"/>
              <a:t> centers have been chosen.</a:t>
            </a:r>
          </a:p>
          <a:p>
            <a:endParaRPr lang="en-US" sz="1600" dirty="0"/>
          </a:p>
          <a:p>
            <a:r>
              <a:rPr lang="en-US" sz="1600" dirty="0"/>
              <a:t>5. Now that the initial centers have been chosen, proceed using standard </a:t>
            </a:r>
            <a:r>
              <a:rPr lang="en-US" sz="1600" i="1" dirty="0">
                <a:hlinkClick r:id="rId4" tooltip="K-means clustering"/>
              </a:rPr>
              <a:t>k</a:t>
            </a:r>
            <a:r>
              <a:rPr lang="en-US" sz="1600" dirty="0">
                <a:hlinkClick r:id="rId4" tooltip="K-means clustering"/>
              </a:rPr>
              <a:t>-means clustering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519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954" y="186536"/>
            <a:ext cx="5811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Scikit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-Learn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KMeans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References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80808-00BE-49B9-B790-14866AB2F476}"/>
              </a:ext>
            </a:extLst>
          </p:cNvPr>
          <p:cNvSpPr txBox="1"/>
          <p:nvPr/>
        </p:nvSpPr>
        <p:spPr>
          <a:xfrm>
            <a:off x="495517" y="1340768"/>
            <a:ext cx="832343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Scikit</a:t>
            </a:r>
            <a:r>
              <a:rPr lang="en-US" sz="1400" dirty="0"/>
              <a:t> Learn: Overview of Clustering Methods</a:t>
            </a:r>
          </a:p>
          <a:p>
            <a:r>
              <a:rPr lang="en-US" sz="1400" dirty="0">
                <a:hlinkClick r:id="rId2"/>
              </a:rPr>
              <a:t>http://scikit-learn.org/stable/modules/clustering.html#overview-of-clustering-methods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Sklearn.cluster.Kmeans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http://scikit-learn.org/stable/modules/generated/sklearn.cluster.KMeans.html#sklearn.cluster.KMeans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KMeans</a:t>
            </a:r>
            <a:r>
              <a:rPr lang="en-US" sz="1400" dirty="0"/>
              <a:t> Clustering Algorithm Source Code (GitHub)</a:t>
            </a:r>
          </a:p>
          <a:p>
            <a:r>
              <a:rPr lang="en-US" sz="1400" dirty="0">
                <a:hlinkClick r:id="rId4"/>
              </a:rPr>
              <a:t>https://github.com/scikit-learn/scikit-learn/blob/ef5cb84a/sklearn/cluster/k_means_.py#L707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Sarah Guido K-Means Clustering in </a:t>
            </a:r>
            <a:r>
              <a:rPr lang="en-US" sz="1400" dirty="0" err="1"/>
              <a:t>Scikit</a:t>
            </a:r>
            <a:r>
              <a:rPr lang="en-US" sz="1400" dirty="0"/>
              <a:t> Learn</a:t>
            </a:r>
          </a:p>
          <a:p>
            <a:r>
              <a:rPr lang="en-US" sz="1400" dirty="0">
                <a:hlinkClick r:id="rId5"/>
              </a:rPr>
              <a:t>https://github.com/sarguido/k-means-clustering/blob/master/k-means-clustering.ipynb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K-means ++</a:t>
            </a:r>
          </a:p>
          <a:p>
            <a:r>
              <a:rPr lang="en-US" sz="1400" dirty="0">
                <a:hlinkClick r:id="rId6"/>
              </a:rPr>
              <a:t>https://en.wikipedia.org/wiki/K-means%2B%2B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53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알고리즘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39552" y="2000023"/>
            <a:ext cx="1368152" cy="540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2644727" y="5733256"/>
            <a:ext cx="1658364" cy="540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  <a:endParaRPr lang="ko-KR" altLang="en-US" dirty="0"/>
          </a:p>
        </p:txBody>
      </p:sp>
      <p:sp>
        <p:nvSpPr>
          <p:cNvPr id="25" name="순서도: 처리 24"/>
          <p:cNvSpPr/>
          <p:nvPr/>
        </p:nvSpPr>
        <p:spPr>
          <a:xfrm>
            <a:off x="2257960" y="2909887"/>
            <a:ext cx="2474119" cy="96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데이터 포인트에서 가장 가까운 중심점 기준</a:t>
            </a:r>
            <a:r>
              <a:rPr lang="en-US" altLang="ko-KR" dirty="0"/>
              <a:t>. </a:t>
            </a:r>
            <a:r>
              <a:rPr lang="ko-KR" altLang="en-US" dirty="0"/>
              <a:t>군집 설정</a:t>
            </a:r>
          </a:p>
        </p:txBody>
      </p:sp>
      <p:sp>
        <p:nvSpPr>
          <p:cNvPr id="2" name="순서도: 데이터 1"/>
          <p:cNvSpPr/>
          <p:nvPr/>
        </p:nvSpPr>
        <p:spPr>
          <a:xfrm>
            <a:off x="2080024" y="1848266"/>
            <a:ext cx="2808075" cy="8440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임의의  </a:t>
            </a:r>
            <a:r>
              <a:rPr lang="en-US" altLang="ko-KR" dirty="0"/>
              <a:t>k</a:t>
            </a:r>
            <a:r>
              <a:rPr lang="ko-KR" altLang="en-US" dirty="0"/>
              <a:t>개 점 초기 중심점</a:t>
            </a:r>
            <a:endParaRPr lang="en-US" altLang="ko-KR" dirty="0"/>
          </a:p>
        </p:txBody>
      </p:sp>
      <p:sp>
        <p:nvSpPr>
          <p:cNvPr id="26" name="순서도: 처리 25"/>
          <p:cNvSpPr/>
          <p:nvPr/>
        </p:nvSpPr>
        <p:spPr>
          <a:xfrm>
            <a:off x="5842297" y="2909887"/>
            <a:ext cx="2474119" cy="96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중심점을 다시 계산</a:t>
            </a:r>
          </a:p>
        </p:txBody>
      </p:sp>
      <p:cxnSp>
        <p:nvCxnSpPr>
          <p:cNvPr id="5" name="직선 화살표 연결선 4"/>
          <p:cNvCxnSpPr>
            <a:stCxn id="21" idx="3"/>
            <a:endCxn id="2" idx="2"/>
          </p:cNvCxnSpPr>
          <p:nvPr/>
        </p:nvCxnSpPr>
        <p:spPr>
          <a:xfrm>
            <a:off x="1907704" y="2270275"/>
            <a:ext cx="453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" idx="4"/>
            <a:endCxn id="25" idx="0"/>
          </p:cNvCxnSpPr>
          <p:nvPr/>
        </p:nvCxnSpPr>
        <p:spPr>
          <a:xfrm>
            <a:off x="3484062" y="2692284"/>
            <a:ext cx="10958" cy="217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>
            <a:off x="3484063" y="3877979"/>
            <a:ext cx="10957" cy="25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87824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42" name="순서도: 판단 41"/>
          <p:cNvSpPr/>
          <p:nvPr/>
        </p:nvSpPr>
        <p:spPr>
          <a:xfrm>
            <a:off x="1953865" y="4161560"/>
            <a:ext cx="3040088" cy="11936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군집화와 결과가 같은가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5842296" y="4274322"/>
            <a:ext cx="2474119" cy="9680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군집화 채택</a:t>
            </a:r>
          </a:p>
        </p:txBody>
      </p:sp>
      <p:cxnSp>
        <p:nvCxnSpPr>
          <p:cNvPr id="36" name="직선 화살표 연결선 35"/>
          <p:cNvCxnSpPr>
            <a:stCxn id="42" idx="3"/>
            <a:endCxn id="43" idx="1"/>
          </p:cNvCxnSpPr>
          <p:nvPr/>
        </p:nvCxnSpPr>
        <p:spPr>
          <a:xfrm flipV="1">
            <a:off x="4993953" y="4758368"/>
            <a:ext cx="8483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0"/>
            <a:endCxn id="26" idx="2"/>
          </p:cNvCxnSpPr>
          <p:nvPr/>
        </p:nvCxnSpPr>
        <p:spPr>
          <a:xfrm flipV="1">
            <a:off x="7079356" y="3877979"/>
            <a:ext cx="1" cy="39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1"/>
            <a:endCxn id="25" idx="3"/>
          </p:cNvCxnSpPr>
          <p:nvPr/>
        </p:nvCxnSpPr>
        <p:spPr>
          <a:xfrm flipH="1">
            <a:off x="4732079" y="3393933"/>
            <a:ext cx="1110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2"/>
            <a:endCxn id="22" idx="0"/>
          </p:cNvCxnSpPr>
          <p:nvPr/>
        </p:nvCxnSpPr>
        <p:spPr>
          <a:xfrm>
            <a:off x="3473909" y="5355177"/>
            <a:ext cx="0" cy="37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3204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아니요</a:t>
            </a:r>
            <a:endParaRPr lang="ko-KR" altLang="en-US" dirty="0"/>
          </a:p>
        </p:txBody>
      </p:sp>
      <p:sp>
        <p:nvSpPr>
          <p:cNvPr id="8" name="설명선 1(테두리 없음) 7"/>
          <p:cNvSpPr/>
          <p:nvPr/>
        </p:nvSpPr>
        <p:spPr>
          <a:xfrm>
            <a:off x="6372200" y="2270275"/>
            <a:ext cx="1440160" cy="510653"/>
          </a:xfrm>
          <a:prstGeom prst="callout1">
            <a:avLst>
              <a:gd name="adj1" fmla="val 108283"/>
              <a:gd name="adj2" fmla="val 46869"/>
              <a:gd name="adj3" fmla="val 192240"/>
              <a:gd name="adj4" fmla="val 204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중심점</a:t>
            </a:r>
            <a:r>
              <a:rPr lang="en-US" altLang="ko-KR" dirty="0"/>
              <a:t>(centroid)?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83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References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https://www.cs.utah.edu/~piyush/teaching/4-10-print.pdf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http://inseaddataanalytics.github.io/INSEADAnalytics/CourseSessions/Sessions45/ClusterAnalysisReading.html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4"/>
              </a:rPr>
              <a:t>https://datasciencelab.files.wordpress.com/2013/12/p_n200_k3.gif?w=404&amp;zoom=2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5"/>
              </a:rPr>
              <a:t>http://www.cs.put.poznan.pl/jstefanowski/sed/DM-7clusteringnew.pdf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다변량</a:t>
            </a:r>
            <a:r>
              <a:rPr lang="ko-KR" altLang="en-US" dirty="0"/>
              <a:t> 분석 </a:t>
            </a:r>
            <a:r>
              <a:rPr lang="en-US" altLang="ko-KR" dirty="0"/>
              <a:t>II </a:t>
            </a:r>
            <a:r>
              <a:rPr lang="ko-KR" altLang="en-US" dirty="0"/>
              <a:t>수업자료 </a:t>
            </a:r>
            <a:r>
              <a:rPr lang="en-US" altLang="ko-KR" dirty="0"/>
              <a:t>(</a:t>
            </a:r>
            <a:r>
              <a:rPr lang="ko-KR" altLang="en-US" dirty="0"/>
              <a:t>이재용</a:t>
            </a:r>
            <a:r>
              <a:rPr lang="en-US" altLang="ko-KR" dirty="0"/>
              <a:t>,</a:t>
            </a:r>
            <a:r>
              <a:rPr lang="ko-KR" altLang="en-US" dirty="0"/>
              <a:t>임요한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297" y="2670011"/>
            <a:ext cx="4252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나눔명조 ExtraBold" pitchFamily="18" charset="-127"/>
                <a:cs typeface="Leelawadee UI" pitchFamily="34" charset="-34"/>
              </a:rPr>
              <a:t>Thank you !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나눔명조 ExtraBold" pitchFamily="18" charset="-127"/>
              <a:cs typeface="Leelawadee UI" pitchFamily="34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544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중심점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(centroid)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70696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k-Means Clustering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Segoe UI Black" pitchFamily="34" charset="0"/>
              <a:ea typeface="나눔명조 ExtraBold" pitchFamily="18" charset="-127"/>
              <a:cs typeface="Segoe UI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6020" y="172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군집화 </a:t>
            </a:r>
            <a:r>
              <a:rPr lang="en-US" altLang="ko-KR" sz="16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3724" y="466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13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US" altLang="ko-KR" dirty="0"/>
              <a:t> of mass of a geometric object of uniform density.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 smtClean="0"/>
              <a:t>여 년 </a:t>
            </a:r>
            <a:r>
              <a:rPr lang="ko-KR" altLang="en-US" dirty="0"/>
              <a:t>전</a:t>
            </a:r>
            <a:r>
              <a:rPr lang="en-US" altLang="ko-KR" dirty="0"/>
              <a:t>… </a:t>
            </a:r>
            <a:r>
              <a:rPr lang="ko-KR" altLang="en-US" dirty="0"/>
              <a:t>중학교 </a:t>
            </a:r>
            <a:r>
              <a:rPr lang="en-US" altLang="ko-KR" dirty="0"/>
              <a:t>2</a:t>
            </a:r>
            <a:r>
              <a:rPr lang="ko-KR" altLang="en-US" dirty="0"/>
              <a:t>학년 수학 기억하시나요</a:t>
            </a:r>
            <a:r>
              <a:rPr lang="en-US" altLang="ko-KR" dirty="0"/>
              <a:t>…??</a:t>
            </a:r>
          </a:p>
          <a:p>
            <a:r>
              <a:rPr lang="ko-KR" altLang="en-US" dirty="0"/>
              <a:t>삼각형의 </a:t>
            </a:r>
            <a:r>
              <a:rPr lang="en-US" altLang="ko-KR" dirty="0"/>
              <a:t>(</a:t>
            </a:r>
            <a:r>
              <a:rPr lang="ko-KR" altLang="en-US" dirty="0"/>
              <a:t>무게</a:t>
            </a:r>
            <a:r>
              <a:rPr lang="en-US" altLang="ko-KR" dirty="0"/>
              <a:t>)</a:t>
            </a:r>
            <a:r>
              <a:rPr lang="ko-KR" altLang="en-US" dirty="0"/>
              <a:t>중심 구하기</a:t>
            </a:r>
            <a:endParaRPr lang="en-US" altLang="ko-KR" dirty="0"/>
          </a:p>
        </p:txBody>
      </p:sp>
      <p:sp>
        <p:nvSpPr>
          <p:cNvPr id="9" name="이등변 삼각형 8"/>
          <p:cNvSpPr/>
          <p:nvPr/>
        </p:nvSpPr>
        <p:spPr>
          <a:xfrm>
            <a:off x="1475656" y="3473884"/>
            <a:ext cx="4824536" cy="2306279"/>
          </a:xfrm>
          <a:prstGeom prst="triangle">
            <a:avLst>
              <a:gd name="adj" fmla="val 68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9" idx="4"/>
          </p:cNvCxnSpPr>
          <p:nvPr/>
        </p:nvCxnSpPr>
        <p:spPr>
          <a:xfrm>
            <a:off x="3143249" y="4591525"/>
            <a:ext cx="3156943" cy="1188638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9" idx="0"/>
          </p:cNvCxnSpPr>
          <p:nvPr/>
        </p:nvCxnSpPr>
        <p:spPr>
          <a:xfrm flipV="1">
            <a:off x="3887924" y="3473884"/>
            <a:ext cx="897605" cy="2270781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2195736" y="5085184"/>
            <a:ext cx="216024" cy="216024"/>
            <a:chOff x="2195736" y="5085184"/>
            <a:chExt cx="216024" cy="21602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2195736" y="5157192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267744" y="5085184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851920" y="3933056"/>
            <a:ext cx="216024" cy="216024"/>
            <a:chOff x="2195736" y="5085184"/>
            <a:chExt cx="216024" cy="21602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2195736" y="5157192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267744" y="5085184"/>
              <a:ext cx="144016" cy="144016"/>
            </a:xfrm>
            <a:prstGeom prst="lin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직선 연결선 67"/>
          <p:cNvCxnSpPr/>
          <p:nvPr/>
        </p:nvCxnSpPr>
        <p:spPr>
          <a:xfrm flipV="1">
            <a:off x="5076056" y="4077072"/>
            <a:ext cx="216024" cy="7200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5796136" y="5157192"/>
            <a:ext cx="216024" cy="7200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915816" y="5661248"/>
            <a:ext cx="0" cy="288032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60032" y="5661248"/>
            <a:ext cx="0" cy="288032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9" idx="2"/>
            <a:endCxn id="9" idx="5"/>
          </p:cNvCxnSpPr>
          <p:nvPr/>
        </p:nvCxnSpPr>
        <p:spPr>
          <a:xfrm flipV="1">
            <a:off x="1475656" y="4627024"/>
            <a:ext cx="4067204" cy="1153139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4087194" y="4888410"/>
            <a:ext cx="196774" cy="1967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9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4673</Words>
  <Application>Microsoft Office PowerPoint</Application>
  <PresentationFormat>화면 슬라이드 쇼(4:3)</PresentationFormat>
  <Paragraphs>1068</Paragraphs>
  <Slides>81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7" baseType="lpstr">
      <vt:lpstr>HY헤드라인M</vt:lpstr>
      <vt:lpstr>나눔고딕</vt:lpstr>
      <vt:lpstr>나눔명조 ExtraBold</vt:lpstr>
      <vt:lpstr>나눔바른고딕</vt:lpstr>
      <vt:lpstr>맑은 고딕</vt:lpstr>
      <vt:lpstr>함초롬돋움</vt:lpstr>
      <vt:lpstr>함초롬바탕</vt:lpstr>
      <vt:lpstr>Arial</vt:lpstr>
      <vt:lpstr>Cambria Math</vt:lpstr>
      <vt:lpstr>Century Gothic</vt:lpstr>
      <vt:lpstr>Copperplate Gothic Bold</vt:lpstr>
      <vt:lpstr>Leelawadee UI</vt:lpstr>
      <vt:lpstr>Segoe UI Black</vt:lpstr>
      <vt:lpstr>Segoe UI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 In Kyeong</dc:creator>
  <cp:lastModifiedBy>Gyumin Sim</cp:lastModifiedBy>
  <cp:revision>101</cp:revision>
  <dcterms:created xsi:type="dcterms:W3CDTF">2017-07-30T13:04:36Z</dcterms:created>
  <dcterms:modified xsi:type="dcterms:W3CDTF">2017-08-29T11:38:10Z</dcterms:modified>
</cp:coreProperties>
</file>