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34" r:id="rId2"/>
    <p:sldId id="335" r:id="rId3"/>
    <p:sldId id="336" r:id="rId4"/>
    <p:sldId id="340" r:id="rId5"/>
    <p:sldId id="338" r:id="rId6"/>
    <p:sldId id="344" r:id="rId7"/>
    <p:sldId id="342" r:id="rId8"/>
    <p:sldId id="343" r:id="rId9"/>
    <p:sldId id="345" r:id="rId10"/>
    <p:sldId id="346" r:id="rId11"/>
    <p:sldId id="347" r:id="rId12"/>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101" d="100"/>
          <a:sy n="101" d="100"/>
        </p:scale>
        <p:origin x="-632"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13-04-19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‹nr.›</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13-04-19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‹nr.›</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check data:</a:t>
            </a:r>
            <a:endParaRPr lang="en-US" baseline="0" dirty="0" smtClean="0"/>
          </a:p>
          <a:p>
            <a:r>
              <a:rPr lang="en-US" baseline="0" dirty="0" smtClean="0"/>
              <a:t>cd ~/</a:t>
            </a:r>
            <a:r>
              <a:rPr lang="en-US" baseline="0" dirty="0" err="1" smtClean="0"/>
              <a:t>git</a:t>
            </a:r>
            <a:r>
              <a:rPr lang="en-US" baseline="0" dirty="0" smtClean="0"/>
              <a:t>/</a:t>
            </a:r>
            <a:r>
              <a:rPr lang="en-US" baseline="0" dirty="0" err="1" smtClean="0"/>
              <a:t>es-meetup</a:t>
            </a:r>
            <a:r>
              <a:rPr lang="en-US" baseline="0" dirty="0" smtClean="0"/>
              <a:t>/data</a:t>
            </a:r>
          </a:p>
          <a:p>
            <a:r>
              <a:rPr lang="en-US" baseline="0" dirty="0" smtClean="0"/>
              <a:t>unzip </a:t>
            </a:r>
            <a:r>
              <a:rPr lang="en-US" baseline="0" dirty="0" err="1" smtClean="0"/>
              <a:t>wikipedia</a:t>
            </a:r>
            <a:r>
              <a:rPr lang="en-US" baseline="0" dirty="0" smtClean="0"/>
              <a:t>-movie-</a:t>
            </a:r>
            <a:r>
              <a:rPr lang="en-US" baseline="0" dirty="0" err="1" smtClean="0"/>
              <a:t>plots.zip</a:t>
            </a:r>
            <a:endParaRPr lang="en-US" baseline="0" dirty="0" smtClean="0"/>
          </a:p>
          <a:p>
            <a:r>
              <a:rPr lang="en-US" baseline="0" dirty="0" smtClean="0"/>
              <a:t>head unzip </a:t>
            </a:r>
            <a:r>
              <a:rPr lang="en-US" baseline="0" dirty="0" err="1" smtClean="0"/>
              <a:t>wikipedia</a:t>
            </a:r>
            <a:r>
              <a:rPr lang="en-US" baseline="0" dirty="0" smtClean="0"/>
              <a:t>-movie-</a:t>
            </a:r>
            <a:r>
              <a:rPr lang="en-US" baseline="0" dirty="0" err="1" smtClean="0"/>
              <a:t>plots.csv</a:t>
            </a:r>
            <a:endParaRPr lang="en-US" baseline="0" dirty="0" smtClean="0"/>
          </a:p>
          <a:p>
            <a:endParaRPr lang="en-US" dirty="0" smtClean="0"/>
          </a:p>
          <a:p>
            <a:r>
              <a:rPr lang="en-US" dirty="0" smtClean="0"/>
              <a:t>create </a:t>
            </a:r>
            <a:r>
              <a:rPr lang="en-US" smtClean="0"/>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example</a:t>
            </a:r>
            <a:r>
              <a:rPr lang="en-US" baseline="0" dirty="0" smtClean="0"/>
              <a:t> movie Office Space, https://</a:t>
            </a:r>
            <a:r>
              <a:rPr lang="en-US" baseline="0" dirty="0" err="1" smtClean="0"/>
              <a:t>www.youtube.com</a:t>
            </a:r>
            <a:r>
              <a:rPr lang="en-US" baseline="0" dirty="0" smtClean="0"/>
              <a:t>/</a:t>
            </a:r>
            <a:r>
              <a:rPr lang="en-US" baseline="0" dirty="0" err="1" smtClean="0"/>
              <a:t>watch?v</a:t>
            </a:r>
            <a:r>
              <a:rPr lang="en-US" baseline="0" dirty="0" smtClean="0"/>
              <a:t>=cUOuUX_F_5I</a:t>
            </a:r>
          </a:p>
          <a:p>
            <a:r>
              <a:rPr lang="en-US" baseline="0" dirty="0" err="1" smtClean="0"/>
              <a:t>jennifer</a:t>
            </a:r>
            <a:r>
              <a:rPr lang="en-US" baseline="0" dirty="0" smtClean="0"/>
              <a:t> </a:t>
            </a:r>
            <a:r>
              <a:rPr lang="en-US" baseline="0" smtClean="0"/>
              <a:t>aniston</a:t>
            </a:r>
          </a:p>
          <a:p>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mkdir</a:t>
            </a:r>
            <a:r>
              <a:rPr lang="en-US" dirty="0" smtClean="0"/>
              <a:t> elasticsearch-7.0.0b</a:t>
            </a:r>
          </a:p>
          <a:p>
            <a:r>
              <a:rPr lang="en-US" dirty="0" smtClean="0"/>
              <a:t>tar </a:t>
            </a:r>
            <a:r>
              <a:rPr lang="en-US" dirty="0" err="1" smtClean="0"/>
              <a:t>xvf</a:t>
            </a:r>
            <a:r>
              <a:rPr lang="en-US" dirty="0" smtClean="0"/>
              <a:t> elasticsearch-7.0.0-darwin-x86_64.tar.gz -C elasticsearch-7.0.0b/ --strip-components=1</a:t>
            </a:r>
          </a:p>
          <a:p>
            <a:r>
              <a:rPr lang="en-US" dirty="0" smtClean="0"/>
              <a:t>cd elasticsearch-7.0.0b</a:t>
            </a:r>
          </a:p>
          <a:p>
            <a:r>
              <a:rPr lang="en-US" dirty="0" smtClean="0"/>
              <a:t>bin/</a:t>
            </a:r>
            <a:r>
              <a:rPr lang="en-US" dirty="0" err="1" smtClean="0"/>
              <a:t>elasticsearch</a:t>
            </a:r>
            <a:endParaRPr lang="en-US" dirty="0" smtClean="0"/>
          </a:p>
          <a:p>
            <a:endParaRPr lang="en-US" dirty="0" smtClean="0"/>
          </a:p>
          <a:p>
            <a:r>
              <a:rPr lang="en-US" dirty="0" smtClean="0"/>
              <a:t>set replica to 1</a:t>
            </a:r>
          </a:p>
          <a:p>
            <a:endParaRPr lang="en-US" dirty="0" smtClean="0"/>
          </a:p>
          <a:p>
            <a:r>
              <a:rPr lang="en-US" dirty="0" smtClean="0"/>
              <a:t>stop 1 node, service</a:t>
            </a:r>
            <a:r>
              <a:rPr lang="en-US" baseline="0" dirty="0" smtClean="0"/>
              <a:t> still available (depending on client connecting to the available node!)</a:t>
            </a:r>
          </a:p>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smtClean="0"/>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smtClean="0"/>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smtClean="0"/>
              <a:t>Klik om de modelstijlen te bewerken</a:t>
            </a:r>
          </a:p>
          <a:p>
            <a:pPr lvl="1"/>
            <a:r>
              <a:rPr lang="nl-NL" smtClean="0"/>
              <a:t>Tweede niveau</a:t>
            </a:r>
          </a:p>
          <a:p>
            <a:pPr lvl="2"/>
            <a:r>
              <a:rPr lang="nl-NL" smtClean="0"/>
              <a:t>Derde niveau</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smtClean="0"/>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smtClean="0"/>
              <a:t>Eerste niveau</a:t>
            </a:r>
          </a:p>
          <a:p>
            <a:pPr lvl="0"/>
            <a:r>
              <a:rPr lang="nl-NL" dirty="0" smtClean="0"/>
              <a:t>Tweede niveau</a:t>
            </a:r>
          </a:p>
          <a:p>
            <a:pPr lvl="0"/>
            <a:r>
              <a:rPr lang="nl-NL" dirty="0" smtClean="0"/>
              <a:t>Derde niveau</a:t>
            </a:r>
          </a:p>
          <a:p>
            <a:pPr lvl="0"/>
            <a:r>
              <a:rPr lang="nl-NL" dirty="0" smtClean="0"/>
              <a:t>Vierde niveau</a:t>
            </a:r>
          </a:p>
          <a:p>
            <a:pPr lvl="0"/>
            <a:r>
              <a:rPr lang="nl-NL" dirty="0" smtClean="0"/>
              <a:t>Vijfde niveau</a:t>
            </a:r>
            <a:endParaRPr lang="nl-NL"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rtinfowler.com/bliki/CQRS.html" TargetMode="Externa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kaggle.com/jrobischon/wikipedia-movie-plots" TargetMode="Externa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4" Type="http://schemas.openxmlformats.org/officeDocument/2006/relationships/image" Target="../media/image13.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smtClean="0">
                <a:solidFill>
                  <a:schemeClr val="bg1"/>
                </a:solidFill>
                <a:latin typeface="Arial" charset="0"/>
                <a:cs typeface="Arial" charset="0"/>
              </a:rPr>
              <a:t>Cerios</a:t>
            </a:r>
            <a:r>
              <a:rPr lang="nl-NL" sz="4000" dirty="0" smtClean="0">
                <a:solidFill>
                  <a:schemeClr val="bg1"/>
                </a:solidFill>
                <a:latin typeface="Arial" charset="0"/>
                <a:cs typeface="Arial" charset="0"/>
              </a:rPr>
              <a:t> </a:t>
            </a:r>
            <a:r>
              <a:rPr lang="nl-NL" sz="4000" dirty="0" err="1" smtClean="0">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smtClean="0">
                <a:latin typeface="Arial" charset="0"/>
                <a:cs typeface="Arial" charset="0"/>
              </a:rPr>
              <a:t>Maart 2019: </a:t>
            </a:r>
            <a:r>
              <a:rPr lang="nl-NL" sz="1800" dirty="0" err="1" smtClean="0">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Import </a:t>
            </a:r>
            <a:r>
              <a:rPr lang="en-US" sz="2000" dirty="0" err="1" smtClean="0"/>
              <a:t>csv</a:t>
            </a:r>
            <a:r>
              <a:rPr lang="en-US" sz="2000" dirty="0" smtClean="0"/>
              <a:t> data in </a:t>
            </a:r>
            <a:r>
              <a:rPr lang="en-US" sz="2000" dirty="0" err="1" smtClean="0"/>
              <a:t>Elasticsearch</a:t>
            </a:r>
            <a:r>
              <a:rPr lang="en-US" sz="2000" dirty="0" smtClean="0"/>
              <a:t> with model mapping</a:t>
            </a:r>
          </a:p>
          <a:p>
            <a:pPr marL="342900" indent="-342900">
              <a:buFont typeface="Arial"/>
              <a:buChar char="•"/>
            </a:pPr>
            <a:r>
              <a:rPr lang="en-US" sz="2000" dirty="0" err="1" smtClean="0"/>
              <a:t>Analyse</a:t>
            </a:r>
            <a:r>
              <a:rPr lang="en-US" sz="2000" dirty="0" smtClean="0"/>
              <a:t> what we have by default</a:t>
            </a:r>
          </a:p>
          <a:p>
            <a:pPr marL="342900" indent="-342900">
              <a:buFont typeface="Arial"/>
              <a:buChar char="•"/>
            </a:pPr>
            <a:r>
              <a:rPr lang="en-US" sz="2000" dirty="0" smtClean="0"/>
              <a:t>while True:</a:t>
            </a:r>
          </a:p>
          <a:p>
            <a:pPr marL="1085850" lvl="1" indent="-342900">
              <a:buFont typeface="Arial"/>
              <a:buChar char="•"/>
            </a:pPr>
            <a:r>
              <a:rPr lang="en-US" sz="2300" dirty="0" smtClean="0"/>
              <a:t>Improve mappings and settings and </a:t>
            </a:r>
            <a:r>
              <a:rPr lang="en-US" sz="2300" dirty="0" err="1" smtClean="0"/>
              <a:t>reindex</a:t>
            </a:r>
            <a:endParaRPr lang="en-US" sz="2300" dirty="0" smtClean="0"/>
          </a:p>
          <a:p>
            <a:pPr marL="1485900" lvl="2" indent="-342900">
              <a:buFont typeface="Arial"/>
              <a:buChar char="•"/>
            </a:pPr>
            <a:r>
              <a:rPr lang="en-US" sz="2300" dirty="0" smtClean="0"/>
              <a:t>types, analyzers</a:t>
            </a:r>
            <a:r>
              <a:rPr lang="en-US" sz="2300" dirty="0" smtClean="0"/>
              <a:t>, (</a:t>
            </a:r>
            <a:r>
              <a:rPr lang="en-US" sz="2300" dirty="0" err="1" smtClean="0"/>
              <a:t>ngram</a:t>
            </a:r>
            <a:r>
              <a:rPr lang="en-US" sz="2300" dirty="0" smtClean="0"/>
              <a:t>) </a:t>
            </a:r>
            <a:r>
              <a:rPr lang="en-US" sz="2300" dirty="0" err="1" smtClean="0"/>
              <a:t>tokenizers</a:t>
            </a:r>
            <a:endParaRPr lang="en-US" sz="2300" dirty="0" smtClean="0"/>
          </a:p>
          <a:p>
            <a:pPr marL="1085850" lvl="1" indent="-342900">
              <a:buFont typeface="Arial"/>
              <a:buChar char="•"/>
            </a:pPr>
            <a:r>
              <a:rPr lang="en-US" sz="2300" dirty="0" smtClean="0"/>
              <a:t>Search and aggregate</a:t>
            </a:r>
            <a:endParaRPr lang="en-US" sz="2300" dirty="0"/>
          </a:p>
          <a:p>
            <a:pPr marL="342900" indent="-342900">
              <a:buFont typeface="Arial"/>
              <a:buChar char="•"/>
            </a:pPr>
            <a:r>
              <a:rPr lang="en-US" sz="2000" dirty="0" smtClean="0"/>
              <a:t>No downtime during </a:t>
            </a:r>
            <a:r>
              <a:rPr lang="en-US" sz="2000" dirty="0" err="1" smtClean="0"/>
              <a:t>reindex</a:t>
            </a:r>
            <a:r>
              <a:rPr lang="en-US" sz="2000" dirty="0" smtClean="0"/>
              <a:t>: </a:t>
            </a:r>
          </a:p>
          <a:p>
            <a:pPr marL="1085850" lvl="1" indent="-342900">
              <a:buFont typeface="Arial"/>
              <a:buChar char="•"/>
            </a:pPr>
            <a:r>
              <a:rPr lang="en-US" sz="2300" dirty="0" smtClean="0"/>
              <a:t>aliases</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High Availability</a:t>
            </a:r>
            <a:endParaRPr lang="en-US" sz="2000" dirty="0" smtClean="0"/>
          </a:p>
          <a:p>
            <a:pPr marL="1085850" lvl="1" indent="-342900">
              <a:buFont typeface="Arial"/>
              <a:buChar char="•"/>
            </a:pPr>
            <a:r>
              <a:rPr lang="en-US" sz="2300" dirty="0" smtClean="0"/>
              <a:t>scale up and down</a:t>
            </a:r>
          </a:p>
          <a:p>
            <a:pPr marL="1085850" lvl="1" indent="-342900">
              <a:buFont typeface="Arial"/>
              <a:buChar char="•"/>
            </a:pPr>
            <a:r>
              <a:rPr lang="en-US" sz="2300" dirty="0" smtClean="0"/>
              <a:t>shards, replicas</a:t>
            </a:r>
          </a:p>
          <a:p>
            <a:pPr marL="1085850" lvl="1" indent="-342900">
              <a:buFont typeface="Arial"/>
              <a:buChar char="•"/>
            </a:pPr>
            <a:r>
              <a:rPr lang="en-US" sz="2300" dirty="0" smtClean="0"/>
              <a:t>nodes, sniffing, (software) </a:t>
            </a:r>
            <a:r>
              <a:rPr lang="en-US" sz="2300" smtClean="0"/>
              <a:t>load balancing</a:t>
            </a:r>
            <a:endParaRPr lang="en-US" sz="2300" dirty="0" smtClean="0"/>
          </a:p>
          <a:p>
            <a:pPr marL="342900" indent="-342900">
              <a:buFont typeface="Arial"/>
              <a:buChar char="•"/>
            </a:pPr>
            <a:r>
              <a:rPr lang="en-US" sz="2000" dirty="0" smtClean="0"/>
              <a:t>Time series</a:t>
            </a:r>
          </a:p>
          <a:p>
            <a:pPr marL="1085850" lvl="1" indent="-342900">
              <a:buFont typeface="Arial"/>
              <a:buChar char="•"/>
            </a:pPr>
            <a:r>
              <a:rPr lang="en-US" sz="2300" dirty="0" smtClean="0"/>
              <a:t>Multi index syntax</a:t>
            </a:r>
          </a:p>
          <a:p>
            <a:pPr marL="1085850" lvl="1" indent="-342900">
              <a:buFont typeface="Arial"/>
              <a:buChar char="•"/>
            </a:pPr>
            <a:r>
              <a:rPr lang="en-US" sz="2300" dirty="0" smtClean="0"/>
              <a:t>Date math</a:t>
            </a:r>
            <a:endParaRPr lang="en-US" sz="2300" dirty="0" smtClean="0"/>
          </a:p>
          <a:p>
            <a:pPr marL="1085850" lvl="1" indent="-342900">
              <a:buFont typeface="Arial"/>
              <a:buChar char="•"/>
            </a:pPr>
            <a:r>
              <a:rPr lang="en-US" sz="2300" dirty="0" smtClean="0"/>
              <a:t>Templates</a:t>
            </a:r>
          </a:p>
          <a:p>
            <a:pPr marL="1085850" lvl="1" indent="-342900">
              <a:buFont typeface="Arial"/>
              <a:buChar char="•"/>
            </a:pPr>
            <a:r>
              <a:rPr lang="en-US" sz="2300" dirty="0" smtClean="0"/>
              <a:t>Calculate period per index</a:t>
            </a:r>
            <a:endParaRPr lang="en-US" sz="2300" dirty="0" smtClean="0"/>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288420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smtClean="0"/>
              <a:t>Agenda</a:t>
            </a:r>
          </a:p>
        </p:txBody>
      </p:sp>
      <p:sp>
        <p:nvSpPr>
          <p:cNvPr id="4" name="Tijdelijke aanduiding voor inhoud 3"/>
          <p:cNvSpPr>
            <a:spLocks noGrp="1"/>
          </p:cNvSpPr>
          <p:nvPr>
            <p:ph sz="quarter" idx="11"/>
          </p:nvPr>
        </p:nvSpPr>
        <p:spPr/>
        <p:txBody>
          <a:bodyPr/>
          <a:lstStyle/>
          <a:p>
            <a:r>
              <a:rPr lang="nl-NL" dirty="0" err="1" smtClean="0"/>
              <a:t>Elasticsearch</a:t>
            </a:r>
            <a:r>
              <a:rPr lang="nl-NL" dirty="0" smtClean="0"/>
              <a:t> </a:t>
            </a:r>
            <a:r>
              <a:rPr lang="nl-NL" dirty="0" err="1" smtClean="0"/>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when</a:t>
            </a:r>
            <a:r>
              <a:rPr lang="nl-NL" sz="1600" dirty="0" smtClean="0"/>
              <a:t> </a:t>
            </a:r>
            <a:r>
              <a:rPr lang="nl-NL" sz="1600" dirty="0" err="1" smtClean="0"/>
              <a:t>to</a:t>
            </a:r>
            <a:r>
              <a:rPr lang="nl-NL" sz="1600" dirty="0" smtClean="0"/>
              <a:t> </a:t>
            </a:r>
            <a:r>
              <a:rPr lang="nl-NL" sz="1600" dirty="0" err="1" smtClean="0"/>
              <a:t>use</a:t>
            </a:r>
            <a:r>
              <a:rPr lang="nl-NL" sz="1600" dirty="0" smtClean="0"/>
              <a:t> (</a:t>
            </a:r>
            <a:r>
              <a:rPr lang="nl-NL" sz="1600" dirty="0" err="1" smtClean="0"/>
              <a:t>architecture</a:t>
            </a:r>
            <a:r>
              <a:rPr lang="nl-NL" sz="1600" dirty="0" smtClean="0"/>
              <a:t>)</a:t>
            </a:r>
          </a:p>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how</a:t>
            </a:r>
            <a:r>
              <a:rPr lang="nl-NL" sz="1600" dirty="0" smtClean="0"/>
              <a:t> </a:t>
            </a:r>
            <a:r>
              <a:rPr lang="nl-NL" sz="1600" dirty="0" err="1" smtClean="0"/>
              <a:t>to</a:t>
            </a:r>
            <a:r>
              <a:rPr lang="nl-NL" sz="1600" dirty="0" smtClean="0"/>
              <a:t> </a:t>
            </a:r>
            <a:r>
              <a:rPr lang="nl-NL" sz="1600" dirty="0" err="1" smtClean="0"/>
              <a:t>use</a:t>
            </a:r>
            <a:r>
              <a:rPr lang="nl-NL" sz="1600" dirty="0" smtClean="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smtClean="0"/>
              <a:t>Search and Analytics</a:t>
            </a:r>
          </a:p>
          <a:p>
            <a:pPr marL="571500" indent="-285750">
              <a:buFont typeface="Arial"/>
              <a:buChar char="•"/>
            </a:pPr>
            <a:r>
              <a:rPr lang="en-US" sz="1600" dirty="0" smtClean="0">
                <a:latin typeface="Arial"/>
                <a:cs typeface="Arial"/>
              </a:rPr>
              <a:t>Operations </a:t>
            </a:r>
            <a:r>
              <a:rPr lang="mr-IN" sz="1600" dirty="0" smtClean="0">
                <a:latin typeface="Arial"/>
                <a:cs typeface="Arial"/>
              </a:rPr>
              <a:t>–</a:t>
            </a:r>
            <a:r>
              <a:rPr lang="en-US" sz="1600" dirty="0" smtClean="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Query engine in CQRS architecture </a:t>
            </a:r>
          </a:p>
          <a:p>
            <a:endParaRPr lang="en-US" sz="1600" dirty="0" smtClean="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CQRS?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1600" b="1" dirty="0" smtClean="0"/>
              <a:t>Martin Fowler says:</a:t>
            </a:r>
          </a:p>
          <a:p>
            <a:r>
              <a:rPr lang="en-US" sz="1600" i="1" dirty="0" smtClean="0"/>
              <a:t>“CQRS </a:t>
            </a:r>
            <a:r>
              <a:rPr lang="en-US" sz="1600" i="1" dirty="0"/>
              <a:t>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r>
              <a:rPr lang="en-US" sz="1600" i="1" dirty="0" smtClean="0"/>
              <a:t>.”</a:t>
            </a:r>
            <a:endParaRPr lang="en-US" sz="1600" i="1" dirty="0"/>
          </a:p>
          <a:p>
            <a:endParaRPr lang="en-US" sz="1600" dirty="0" smtClean="0"/>
          </a:p>
          <a:p>
            <a:endParaRPr lang="en-US" sz="1600" dirty="0"/>
          </a:p>
          <a:p>
            <a:endParaRPr lang="en-US" sz="1600" dirty="0" smtClean="0"/>
          </a:p>
          <a:p>
            <a:endParaRPr lang="en-US" sz="1600" dirty="0" smtClean="0"/>
          </a:p>
          <a:p>
            <a:r>
              <a:rPr lang="en-US" sz="1600" dirty="0" smtClean="0">
                <a:hlinkClick r:id="rId2"/>
              </a:rPr>
              <a:t>https</a:t>
            </a:r>
            <a:r>
              <a:rPr lang="en-US" sz="1600" dirty="0">
                <a:hlinkClick r:id="rId2"/>
              </a:rPr>
              <a:t>://martinfowler.com/bliki/</a:t>
            </a:r>
            <a:r>
              <a:rPr lang="en-US" sz="1600" dirty="0" smtClean="0">
                <a:hlinkClick r:id="rId2"/>
              </a:rPr>
              <a:t>CQRS.html</a:t>
            </a:r>
            <a:r>
              <a:rPr lang="en-US" sz="1600" dirty="0" smtClean="0"/>
              <a:t> </a:t>
            </a:r>
            <a:endParaRPr lang="en-US" sz="1600" dirty="0"/>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RDBMS over here</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r>
              <a:rPr lang="en-US" dirty="0" smtClean="0"/>
              <a:t> over here</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Kafka over here</a:t>
            </a:r>
            <a:endParaRPr lang="en-US" dirty="0"/>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Movie plots</a:t>
            </a:r>
          </a:p>
          <a:p>
            <a:pPr marL="342900" indent="-342900">
              <a:buFont typeface="Arial"/>
              <a:buChar char="•"/>
            </a:pPr>
            <a:r>
              <a:rPr lang="en-US" sz="2000" dirty="0">
                <a:hlinkClick r:id="rId2"/>
              </a:rPr>
              <a:t>https://www.kaggle.com/jrobischon/wikipedia-movie-</a:t>
            </a:r>
            <a:r>
              <a:rPr lang="en-US" sz="2000" dirty="0" smtClean="0">
                <a:hlinkClick r:id="rId2"/>
              </a:rPr>
              <a:t>plots</a:t>
            </a:r>
            <a:endParaRPr lang="en-US" sz="2000" dirty="0" smtClean="0"/>
          </a:p>
          <a:p>
            <a:pPr marL="1085850" lvl="1" indent="-342900">
              <a:buFont typeface="Arial"/>
              <a:buChar char="•"/>
            </a:pPr>
            <a:r>
              <a:rPr lang="en-US" sz="2300" dirty="0" smtClean="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a:t>
            </a:r>
            <a:r>
              <a:rPr lang="en-US" sz="1200" dirty="0" smtClean="0"/>
              <a:t>Year - Year </a:t>
            </a:r>
            <a:r>
              <a:rPr lang="en-US" sz="1200" dirty="0"/>
              <a:t>in which the movie was released</a:t>
            </a:r>
          </a:p>
          <a:p>
            <a:pPr marL="1485900" lvl="2" indent="-342900">
              <a:buFont typeface="Arial"/>
              <a:buChar char="•"/>
            </a:pPr>
            <a:r>
              <a:rPr lang="en-US" sz="1200" dirty="0" smtClean="0"/>
              <a:t>Title - Movie </a:t>
            </a:r>
            <a:r>
              <a:rPr lang="en-US" sz="1200" dirty="0"/>
              <a:t>title</a:t>
            </a:r>
          </a:p>
          <a:p>
            <a:pPr marL="1485900" lvl="2" indent="-342900">
              <a:buFont typeface="Arial"/>
              <a:buChar char="•"/>
            </a:pPr>
            <a:r>
              <a:rPr lang="en-US" sz="1200" dirty="0"/>
              <a:t>Origin/</a:t>
            </a:r>
            <a:r>
              <a:rPr lang="en-US" sz="1200" dirty="0" smtClean="0"/>
              <a:t>Ethnicity - Origin </a:t>
            </a:r>
            <a:r>
              <a:rPr lang="en-US" sz="1200" dirty="0"/>
              <a:t>of movie (i.e. American, Bollywood, Tamil, etc.)</a:t>
            </a:r>
          </a:p>
          <a:p>
            <a:pPr marL="1485900" lvl="2" indent="-342900">
              <a:buFont typeface="Arial"/>
              <a:buChar char="•"/>
            </a:pPr>
            <a:r>
              <a:rPr lang="en-US" sz="1200" dirty="0" smtClean="0"/>
              <a:t>Director - Director</a:t>
            </a:r>
            <a:r>
              <a:rPr lang="en-US" sz="1200" dirty="0"/>
              <a:t>(s)</a:t>
            </a:r>
          </a:p>
          <a:p>
            <a:pPr marL="1485900" lvl="2" indent="-342900">
              <a:buFont typeface="Arial"/>
              <a:buChar char="•"/>
            </a:pPr>
            <a:r>
              <a:rPr lang="en-US" sz="1200" dirty="0" smtClean="0"/>
              <a:t>Cast - Main </a:t>
            </a:r>
            <a:r>
              <a:rPr lang="en-US" sz="1200" dirty="0"/>
              <a:t>actors/actresses</a:t>
            </a:r>
          </a:p>
          <a:p>
            <a:pPr marL="1485900" lvl="2" indent="-342900">
              <a:buFont typeface="Arial"/>
              <a:buChar char="•"/>
            </a:pPr>
            <a:r>
              <a:rPr lang="en-US" sz="1200" dirty="0" smtClean="0"/>
              <a:t>Genre - Movie </a:t>
            </a:r>
            <a:r>
              <a:rPr lang="en-US" sz="1200" dirty="0"/>
              <a:t>genre(s)</a:t>
            </a:r>
          </a:p>
          <a:p>
            <a:pPr marL="1485900" lvl="2" indent="-342900">
              <a:buFont typeface="Arial"/>
              <a:buChar char="•"/>
            </a:pPr>
            <a:r>
              <a:rPr lang="en-US" sz="1200" dirty="0"/>
              <a:t>Wiki </a:t>
            </a:r>
            <a:r>
              <a:rPr lang="en-US" sz="1200" dirty="0" smtClean="0"/>
              <a:t>Page - URL </a:t>
            </a:r>
            <a:r>
              <a:rPr lang="en-US" sz="1200" dirty="0"/>
              <a:t>of Wikipedia page </a:t>
            </a:r>
            <a:endParaRPr lang="en-US" sz="1200" dirty="0" smtClean="0"/>
          </a:p>
          <a:p>
            <a:pPr marL="342900" indent="-342900">
              <a:buFont typeface="Arial"/>
              <a:buChar char="•"/>
            </a:pPr>
            <a:r>
              <a:rPr lang="en-US" sz="2000" dirty="0" smtClean="0"/>
              <a:t>Simple normalized data model in RDBMS</a:t>
            </a:r>
          </a:p>
          <a:p>
            <a:pPr marL="342900" indent="-342900">
              <a:buFont typeface="Arial"/>
              <a:buChar char="•"/>
            </a:pPr>
            <a:r>
              <a:rPr lang="en-US" sz="2000" dirty="0" smtClean="0"/>
              <a:t>Query model in </a:t>
            </a:r>
            <a:r>
              <a:rPr lang="en-US" sz="2000" dirty="0" err="1" smtClean="0"/>
              <a:t>Elasticsearch</a:t>
            </a:r>
            <a:endParaRPr lang="en-US" sz="2000" dirty="0" smtClean="0"/>
          </a:p>
          <a:p>
            <a:pPr marL="342900" indent="-342900">
              <a:buFont typeface="Arial"/>
              <a:buChar char="•"/>
            </a:pPr>
            <a:endParaRPr lang="en-US" sz="2000" dirty="0" smtClean="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H2</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batch for now</a:t>
            </a:r>
            <a:endParaRPr lang="en-US" dirty="0"/>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tools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Must have</a:t>
            </a:r>
          </a:p>
          <a:p>
            <a:pPr marL="1085850" lvl="1" indent="-342900">
              <a:buFont typeface="Arial"/>
              <a:buChar char="•"/>
            </a:pPr>
            <a:r>
              <a:rPr lang="en-US" sz="2300" dirty="0" smtClean="0"/>
              <a:t>Local </a:t>
            </a:r>
            <a:r>
              <a:rPr lang="en-US" sz="2300" dirty="0" err="1" smtClean="0"/>
              <a:t>Elasticsearch</a:t>
            </a:r>
            <a:r>
              <a:rPr lang="en-US" sz="2300" dirty="0" smtClean="0"/>
              <a:t> and </a:t>
            </a:r>
            <a:r>
              <a:rPr lang="en-US" sz="2300" dirty="0" err="1" smtClean="0"/>
              <a:t>Kibana</a:t>
            </a:r>
            <a:endParaRPr lang="en-US" sz="2300" dirty="0" smtClean="0"/>
          </a:p>
          <a:p>
            <a:pPr marL="342900" indent="-342900">
              <a:buFont typeface="Arial"/>
              <a:buChar char="•"/>
            </a:pPr>
            <a:r>
              <a:rPr lang="en-US" sz="2000" dirty="0" smtClean="0"/>
              <a:t>Should have, </a:t>
            </a:r>
            <a:r>
              <a:rPr lang="en-US" sz="2000" dirty="0"/>
              <a:t>you need some tooling like an </a:t>
            </a:r>
            <a:r>
              <a:rPr lang="en-US" sz="2000" dirty="0" smtClean="0"/>
              <a:t>IDE</a:t>
            </a:r>
          </a:p>
          <a:p>
            <a:pPr marL="1085850" lvl="1" indent="-342900">
              <a:buFont typeface="Arial"/>
              <a:buChar char="•"/>
            </a:pPr>
            <a:r>
              <a:rPr lang="en-US" sz="2300" dirty="0" smtClean="0"/>
              <a:t>Python instead of Java for the fun of it</a:t>
            </a:r>
            <a:endParaRPr lang="en-US" sz="2300" dirty="0"/>
          </a:p>
          <a:p>
            <a:pPr marL="1085850" lvl="1" indent="-342900">
              <a:buFont typeface="Arial"/>
              <a:buChar char="•"/>
            </a:pPr>
            <a:r>
              <a:rPr lang="en-US" sz="2300" dirty="0" err="1"/>
              <a:t>PyCharm</a:t>
            </a:r>
            <a:r>
              <a:rPr lang="en-US" sz="2300" dirty="0"/>
              <a:t> community </a:t>
            </a:r>
            <a:r>
              <a:rPr lang="en-US" sz="2300" dirty="0" smtClean="0"/>
              <a:t>edition</a:t>
            </a:r>
          </a:p>
          <a:p>
            <a:pPr marL="1485900" lvl="2" indent="-342900">
              <a:buFont typeface="Arial"/>
              <a:buChar char="•"/>
            </a:pPr>
            <a:r>
              <a:rPr lang="en-US" sz="2000" dirty="0" smtClean="0"/>
              <a:t>pandas, </a:t>
            </a:r>
            <a:r>
              <a:rPr lang="en-US" sz="2000" dirty="0" err="1" smtClean="0"/>
              <a:t>csv</a:t>
            </a:r>
            <a:r>
              <a:rPr lang="en-US" sz="2000" dirty="0" smtClean="0"/>
              <a:t>, </a:t>
            </a:r>
            <a:r>
              <a:rPr lang="en-US" sz="2000" dirty="0" err="1" smtClean="0"/>
              <a:t>jaydebeapi</a:t>
            </a:r>
            <a:r>
              <a:rPr lang="en-US" sz="2000" dirty="0" smtClean="0"/>
              <a:t>, </a:t>
            </a:r>
            <a:r>
              <a:rPr lang="en-US" sz="2000" dirty="0" err="1" smtClean="0"/>
              <a:t>elasticsearch</a:t>
            </a:r>
            <a:r>
              <a:rPr lang="en-US" sz="2000" dirty="0" smtClean="0"/>
              <a:t>, </a:t>
            </a:r>
            <a:r>
              <a:rPr lang="mr-IN" sz="2000" dirty="0" smtClean="0"/>
              <a:t>…</a:t>
            </a:r>
            <a:r>
              <a:rPr lang="en-US" sz="2000" dirty="0" smtClean="0"/>
              <a:t> (packages)</a:t>
            </a:r>
          </a:p>
          <a:p>
            <a:pPr marL="342900" indent="-342900">
              <a:buFont typeface="Arial"/>
              <a:buChar char="•"/>
            </a:pPr>
            <a:r>
              <a:rPr lang="en-US" sz="2000" dirty="0" smtClean="0"/>
              <a:t>Optional</a:t>
            </a:r>
          </a:p>
          <a:p>
            <a:pPr marL="1085850" lvl="1" indent="-342900">
              <a:buFont typeface="Arial"/>
              <a:buChar char="•"/>
            </a:pPr>
            <a:r>
              <a:rPr lang="en-US" sz="2300" dirty="0" smtClean="0"/>
              <a:t>(H2) database</a:t>
            </a:r>
          </a:p>
          <a:p>
            <a:pPr marL="1085850" lvl="1" indent="-342900">
              <a:buFont typeface="Arial"/>
              <a:buChar char="•"/>
            </a:pPr>
            <a:r>
              <a:rPr lang="en-US" sz="2300" dirty="0" smtClean="0"/>
              <a:t>(</a:t>
            </a:r>
            <a:r>
              <a:rPr lang="en-US" sz="2300" dirty="0" err="1" smtClean="0"/>
              <a:t>DBeaver</a:t>
            </a:r>
            <a:r>
              <a:rPr lang="en-US" sz="2300" dirty="0" smtClean="0"/>
              <a:t> as) database client</a:t>
            </a:r>
          </a:p>
          <a:p>
            <a:pPr marL="342900" indent="-342900">
              <a:buFont typeface="Arial"/>
              <a:buChar char="•"/>
            </a:pPr>
            <a:endParaRPr lang="en-US" sz="2000" dirty="0" smtClean="0"/>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of..</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Download data (done)</a:t>
            </a:r>
          </a:p>
          <a:p>
            <a:pPr marL="342900" indent="-342900">
              <a:buFont typeface="Arial"/>
              <a:buChar char="•"/>
            </a:pPr>
            <a:r>
              <a:rPr lang="en-US" sz="2000" dirty="0" smtClean="0"/>
              <a:t>Check the data</a:t>
            </a:r>
          </a:p>
          <a:p>
            <a:pPr marL="342900" indent="-342900">
              <a:buFont typeface="Arial"/>
              <a:buChar char="•"/>
            </a:pPr>
            <a:r>
              <a:rPr lang="en-US" sz="2000" dirty="0" smtClean="0"/>
              <a:t>Install </a:t>
            </a:r>
            <a:r>
              <a:rPr lang="en-US" sz="2000" dirty="0" err="1" smtClean="0"/>
              <a:t>PyCharm</a:t>
            </a:r>
            <a:r>
              <a:rPr lang="en-US" sz="2000" dirty="0" smtClean="0"/>
              <a:t> (done)</a:t>
            </a:r>
          </a:p>
          <a:p>
            <a:pPr marL="342900" indent="-342900">
              <a:buFont typeface="Arial"/>
              <a:buChar char="•"/>
            </a:pPr>
            <a:r>
              <a:rPr lang="en-US" sz="2000" dirty="0" smtClean="0"/>
              <a:t>Start </a:t>
            </a:r>
            <a:r>
              <a:rPr lang="en-US" sz="2000" dirty="0" err="1" smtClean="0"/>
              <a:t>PyCharm</a:t>
            </a:r>
            <a:r>
              <a:rPr lang="en-US" sz="2000" dirty="0" smtClean="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a:t>
            </a:r>
            <a:r>
              <a:rPr lang="en-US" sz="2000" dirty="0" smtClean="0"/>
              <a:t>check </a:t>
            </a:r>
            <a:r>
              <a:rPr lang="en-US" sz="2000" dirty="0"/>
              <a:t>H2 </a:t>
            </a:r>
            <a:r>
              <a:rPr lang="en-US" sz="2000" dirty="0" smtClean="0"/>
              <a:t>database</a:t>
            </a:r>
          </a:p>
          <a:p>
            <a:pPr marL="342900" indent="-342900">
              <a:buFont typeface="Arial"/>
              <a:buChar char="•"/>
            </a:pPr>
            <a:r>
              <a:rPr lang="en-US" sz="2000" dirty="0" smtClean="0"/>
              <a:t>Download and install and run </a:t>
            </a:r>
            <a:r>
              <a:rPr lang="en-US" sz="2000" dirty="0" err="1" smtClean="0"/>
              <a:t>Elasticsearch</a:t>
            </a:r>
            <a:r>
              <a:rPr lang="en-US" sz="2000" dirty="0" smtClean="0"/>
              <a:t> (done)</a:t>
            </a:r>
          </a:p>
          <a:p>
            <a:pPr marL="342900" indent="-342900">
              <a:buFont typeface="Arial"/>
              <a:buChar char="•"/>
            </a:pPr>
            <a:r>
              <a:rPr lang="en-US" sz="2000" dirty="0" smtClean="0"/>
              <a:t>Download and install and run </a:t>
            </a:r>
            <a:r>
              <a:rPr lang="en-US" sz="2000" dirty="0" err="1" smtClean="0"/>
              <a:t>Kibana</a:t>
            </a:r>
            <a:r>
              <a:rPr lang="en-US" sz="2000" dirty="0" smtClean="0"/>
              <a:t> (done)</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83931</TotalTime>
  <Words>578</Words>
  <Application>Microsoft Macintosh PowerPoint</Application>
  <PresentationFormat>Aangepast</PresentationFormat>
  <Paragraphs>112</Paragraphs>
  <Slides>11</Slides>
  <Notes>5</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lpstr>Example system, the making continued..</vt:lpstr>
    </vt:vector>
  </TitlesOfParts>
  <Company>Valori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Rene Bouw</cp:lastModifiedBy>
  <cp:revision>562</cp:revision>
  <dcterms:created xsi:type="dcterms:W3CDTF">2011-01-27T12:11:55Z</dcterms:created>
  <dcterms:modified xsi:type="dcterms:W3CDTF">2019-04-14T11:50:02Z</dcterms:modified>
</cp:coreProperties>
</file>