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0606-408D-E099-A905-1FC645C7C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6A890-6DA3-F119-58B6-F67E54E1B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0A76-D11E-AEDE-FCA2-64A5B122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A12D-2702-5CEB-673A-7FFE83A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D0C9-51C1-4727-3B42-7158FE0A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9E02-1AEF-3D3B-4A18-6D71AB95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CE24E-0777-989B-33DD-FBE9DEA8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8DE7-1CF2-2C4E-496A-32BC2D10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5FA2-311D-770A-2047-E80931B9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2B43-16A9-34A2-74ED-19E42A67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531C3-0608-F23F-1132-77C3BE9C4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448D6-CD80-4B78-13FB-FB0A19CB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FA6D-0A73-83A1-F327-96831FDD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D9EA-9621-1CA7-4315-B5117837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7398-C39A-4CE5-B6D1-9641A45E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7FD0-0559-8945-93EA-EAFE5759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7636-31AA-2C49-FC36-D46E084F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AE24-D6CC-E493-B7FD-53CC487B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9388-C827-BE63-6058-BBA8788A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89CD-A5DA-575F-E6EF-6EF40E9B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4DC8-0D33-2A92-EC90-D46847FC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99B4-28A7-B99F-267B-76CAE4C1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440E-AF0F-2129-D2FE-218A9EC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AC7CB-D53C-D9CD-3963-105FE4CA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1258-5F67-8FD5-C5CF-3512465D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FF48-8779-0ABE-2690-44F1AD10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9C80-391F-C098-5E35-DE17279FA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58CB-761A-E315-FC96-79520322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BB382-74F2-9774-6CB6-E0E582A0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8884A-4F39-59D9-AE7A-B8F6EF5E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E6E8B-1560-D750-49C6-F34520B9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39A5-8A8B-912F-34A4-DC2C847E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71F9-8080-9FEE-A989-CAA73F9A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4BF57-0F0F-91D5-E905-6E022CF69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1974B-5BF4-FE74-77FC-23236B08A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8225D-25E1-C04B-4396-A86C61365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D6E17-9B6B-9AEA-EEB7-3C765045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F50F2-F299-F0DD-FCF2-E305E2B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C5AE0-58B3-8DA0-D2A9-5D37DAB7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3429-0D93-E9CD-AB05-55AB7D6B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D7F7D-7A65-B9B8-39BE-6B9EFAB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2AE68-5C19-9D85-921F-C4DA4FBE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34795-B9C2-802F-2D50-3F1D1E68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9551F-1AAD-59CC-6258-E2FF850F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34D53-A61D-6164-ED2D-FDCB089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D007-8066-4147-85CA-642B8328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44F6-ED36-6A8D-BE4E-72E1B0A0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354E-B911-8678-A042-7F505C33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A20F2-AA6B-7E83-5768-6D9607B7A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1539-F2C9-EB18-012D-1EFE0E50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6862E-00E5-92FC-1D87-4DDF91D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8FFDF-AF8D-B3A6-60EA-F3778C87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7E89-5974-B65E-8F55-3AD60B15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C96BD-B92C-1C00-E7D7-5E14F2FB5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9996-149B-827F-B905-8138D03D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D96E-70C8-6FE0-1232-E30DFC41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92FF9-CA28-D88B-12F3-A2803F2C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1DFE7-FC07-AE6A-261D-239F3084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3D753-DF94-F883-2D73-639E21F9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68968-C156-AC9B-2B4B-3AE57C76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AFFA-8268-14BD-CD34-2A0FF9FBF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EBA1-9081-49B6-86D2-9886AC28DF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A107-A979-DDBF-0F1B-0F3EC1022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410D-2534-EF1F-7547-500EC000F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EC4A-6B63-4F55-AFE3-03BF08900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C379CF-401A-36D2-B8D4-22A1A31CFE29}"/>
              </a:ext>
            </a:extLst>
          </p:cNvPr>
          <p:cNvSpPr/>
          <p:nvPr/>
        </p:nvSpPr>
        <p:spPr>
          <a:xfrm>
            <a:off x="5581651" y="641106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010E3-3025-C4E2-5E28-B8CAD5BE554F}"/>
              </a:ext>
            </a:extLst>
          </p:cNvPr>
          <p:cNvSpPr/>
          <p:nvPr/>
        </p:nvSpPr>
        <p:spPr>
          <a:xfrm>
            <a:off x="5581651" y="4308231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ker, logo, logos icon - Free download on Iconfinder">
            <a:extLst>
              <a:ext uri="{FF2B5EF4-FFF2-40B4-BE49-F238E27FC236}">
                <a16:creationId xmlns:a16="http://schemas.microsoft.com/office/drawing/2014/main" id="{B73BD130-104D-3069-2D1B-9DE5095F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72" y="4517781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cker, logo, logos icon - Free download on Iconfinder">
            <a:extLst>
              <a:ext uri="{FF2B5EF4-FFF2-40B4-BE49-F238E27FC236}">
                <a16:creationId xmlns:a16="http://schemas.microsoft.com/office/drawing/2014/main" id="{8306F8C5-D016-307A-28FF-C556D369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72" y="850656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FF990-55E1-967E-F962-08237575C168}"/>
              </a:ext>
            </a:extLst>
          </p:cNvPr>
          <p:cNvSpPr txBox="1"/>
          <p:nvPr/>
        </p:nvSpPr>
        <p:spPr>
          <a:xfrm>
            <a:off x="6355373" y="75095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deh_ui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1A08B-1FEC-F61B-C0C2-CBCB60F20CE9}"/>
              </a:ext>
            </a:extLst>
          </p:cNvPr>
          <p:cNvSpPr txBox="1"/>
          <p:nvPr/>
        </p:nvSpPr>
        <p:spPr>
          <a:xfrm>
            <a:off x="6355374" y="10623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Flask web-app for user interaction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681BA-BF53-DE0C-217B-6421A7BEF8A4}"/>
              </a:ext>
            </a:extLst>
          </p:cNvPr>
          <p:cNvSpPr txBox="1"/>
          <p:nvPr/>
        </p:nvSpPr>
        <p:spPr>
          <a:xfrm>
            <a:off x="6355373" y="44121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ollama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C1FD7-3C2A-0F4B-2244-2FA223B06C9D}"/>
              </a:ext>
            </a:extLst>
          </p:cNvPr>
          <p:cNvSpPr txBox="1"/>
          <p:nvPr/>
        </p:nvSpPr>
        <p:spPr>
          <a:xfrm>
            <a:off x="6355374" y="477992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Ollama LLM serving environment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70B3A3-76A8-66C4-1108-BD206375BEF4}"/>
              </a:ext>
            </a:extLst>
          </p:cNvPr>
          <p:cNvSpPr/>
          <p:nvPr/>
        </p:nvSpPr>
        <p:spPr>
          <a:xfrm>
            <a:off x="8957897" y="4308231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Docker, logo, logos icon - Free download on Iconfinder">
            <a:extLst>
              <a:ext uri="{FF2B5EF4-FFF2-40B4-BE49-F238E27FC236}">
                <a16:creationId xmlns:a16="http://schemas.microsoft.com/office/drawing/2014/main" id="{EE656120-7D37-53C3-6988-632A5EF44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18" y="4517781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F778F9-F089-6784-03E5-B9A26188973F}"/>
              </a:ext>
            </a:extLst>
          </p:cNvPr>
          <p:cNvSpPr txBox="1"/>
          <p:nvPr/>
        </p:nvSpPr>
        <p:spPr>
          <a:xfrm>
            <a:off x="9731619" y="4412164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ollama-webui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B8127-599A-3086-74DB-BC7FBB538B80}"/>
              </a:ext>
            </a:extLst>
          </p:cNvPr>
          <p:cNvSpPr txBox="1"/>
          <p:nvPr/>
        </p:nvSpPr>
        <p:spPr>
          <a:xfrm>
            <a:off x="9731620" y="477992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UI for Ollama configuration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ACEF0B-866E-6694-2DC1-1793B6E89A12}"/>
              </a:ext>
            </a:extLst>
          </p:cNvPr>
          <p:cNvSpPr/>
          <p:nvPr/>
        </p:nvSpPr>
        <p:spPr>
          <a:xfrm>
            <a:off x="5581651" y="2482199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Docker, logo, logos icon - Free download on Iconfinder">
            <a:extLst>
              <a:ext uri="{FF2B5EF4-FFF2-40B4-BE49-F238E27FC236}">
                <a16:creationId xmlns:a16="http://schemas.microsoft.com/office/drawing/2014/main" id="{C27E9B31-E37F-A8BC-5E8C-4D3DAF321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72" y="2691749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8A3D93-FCAA-C0AA-03D7-E87AF42DC962}"/>
              </a:ext>
            </a:extLst>
          </p:cNvPr>
          <p:cNvSpPr txBox="1"/>
          <p:nvPr/>
        </p:nvSpPr>
        <p:spPr>
          <a:xfrm>
            <a:off x="6355373" y="2586132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deh_rag_api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B0A02-E4A9-936D-E230-821D92A5451E}"/>
              </a:ext>
            </a:extLst>
          </p:cNvPr>
          <p:cNvSpPr txBox="1"/>
          <p:nvPr/>
        </p:nvSpPr>
        <p:spPr>
          <a:xfrm>
            <a:off x="6355374" y="295389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RAG doc storage &amp; </a:t>
            </a:r>
            <a:r>
              <a:rPr lang="en-US" sz="1200" dirty="0" err="1"/>
              <a:t>deH</a:t>
            </a:r>
            <a:r>
              <a:rPr lang="en-US" sz="1200" dirty="0"/>
              <a:t> handling logic.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853B9B-C587-00BF-7751-C3E6EB1EB09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8377604" y="4787412"/>
            <a:ext cx="58029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9D9D72-6861-62BF-FD8C-67EB732DED8E}"/>
              </a:ext>
            </a:extLst>
          </p:cNvPr>
          <p:cNvCxnSpPr>
            <a:stCxn id="15" idx="2"/>
            <a:endCxn id="5" idx="0"/>
          </p:cNvCxnSpPr>
          <p:nvPr/>
        </p:nvCxnSpPr>
        <p:spPr>
          <a:xfrm>
            <a:off x="6979628" y="3440561"/>
            <a:ext cx="0" cy="8676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090616-3723-E96A-5D9E-CE153D31076B}"/>
              </a:ext>
            </a:extLst>
          </p:cNvPr>
          <p:cNvCxnSpPr>
            <a:cxnSpLocks/>
          </p:cNvCxnSpPr>
          <p:nvPr/>
        </p:nvCxnSpPr>
        <p:spPr>
          <a:xfrm>
            <a:off x="6958381" y="1614529"/>
            <a:ext cx="0" cy="8676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81F3E4-698C-ADAC-B916-C3C67E842C1D}"/>
              </a:ext>
            </a:extLst>
          </p:cNvPr>
          <p:cNvSpPr/>
          <p:nvPr/>
        </p:nvSpPr>
        <p:spPr>
          <a:xfrm>
            <a:off x="2131874" y="641106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Docker, logo, logos icon - Free download on Iconfinder">
            <a:extLst>
              <a:ext uri="{FF2B5EF4-FFF2-40B4-BE49-F238E27FC236}">
                <a16:creationId xmlns:a16="http://schemas.microsoft.com/office/drawing/2014/main" id="{5C99A113-4D86-7A86-9377-CD3E2FC8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95" y="850656"/>
            <a:ext cx="539262" cy="53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F9B261-A648-A65C-6E7C-3D9C7DFBB758}"/>
              </a:ext>
            </a:extLst>
          </p:cNvPr>
          <p:cNvSpPr txBox="1"/>
          <p:nvPr/>
        </p:nvSpPr>
        <p:spPr>
          <a:xfrm>
            <a:off x="2905596" y="745039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deh_nginx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E89F17-EC5D-9886-845D-6E0A99C412ED}"/>
              </a:ext>
            </a:extLst>
          </p:cNvPr>
          <p:cNvSpPr txBox="1"/>
          <p:nvPr/>
        </p:nvSpPr>
        <p:spPr>
          <a:xfrm>
            <a:off x="2905597" y="111279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reverse proxy management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9D8C4D4A-7D26-9322-5B74-3C2EA0BA75CD}"/>
              </a:ext>
            </a:extLst>
          </p:cNvPr>
          <p:cNvCxnSpPr>
            <a:stCxn id="25" idx="3"/>
            <a:endCxn id="4" idx="1"/>
          </p:cNvCxnSpPr>
          <p:nvPr/>
        </p:nvCxnSpPr>
        <p:spPr>
          <a:xfrm>
            <a:off x="4927827" y="1120287"/>
            <a:ext cx="6538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Graphic 1031">
            <a:extLst>
              <a:ext uri="{FF2B5EF4-FFF2-40B4-BE49-F238E27FC236}">
                <a16:creationId xmlns:a16="http://schemas.microsoft.com/office/drawing/2014/main" id="{D55A9163-0D22-42ED-D528-511CAA6B0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0376" y="1104168"/>
            <a:ext cx="400050" cy="400050"/>
          </a:xfrm>
          <a:prstGeom prst="rect">
            <a:avLst/>
          </a:prstGeom>
        </p:spPr>
      </p:pic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6879168F-5F99-4CC3-0CCD-4BEDD97AFE3A}"/>
              </a:ext>
            </a:extLst>
          </p:cNvPr>
          <p:cNvSpPr/>
          <p:nvPr/>
        </p:nvSpPr>
        <p:spPr>
          <a:xfrm>
            <a:off x="2131874" y="3385447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1B69386-A85E-8FA4-0AF9-6C114C267ADD}"/>
              </a:ext>
            </a:extLst>
          </p:cNvPr>
          <p:cNvSpPr txBox="1"/>
          <p:nvPr/>
        </p:nvSpPr>
        <p:spPr>
          <a:xfrm>
            <a:off x="2905596" y="3489380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BBBC446-45FE-B5A4-AEBB-86D92FB08C3E}"/>
              </a:ext>
            </a:extLst>
          </p:cNvPr>
          <p:cNvSpPr txBox="1"/>
          <p:nvPr/>
        </p:nvSpPr>
        <p:spPr>
          <a:xfrm>
            <a:off x="2905596" y="3828563"/>
            <a:ext cx="201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Docker container management and integration</a:t>
            </a:r>
          </a:p>
        </p:txBody>
      </p:sp>
      <p:pic>
        <p:nvPicPr>
          <p:cNvPr id="1038" name="Picture 8" descr="compose logo - Dots and Brackets: Code Blog">
            <a:extLst>
              <a:ext uri="{FF2B5EF4-FFF2-40B4-BE49-F238E27FC236}">
                <a16:creationId xmlns:a16="http://schemas.microsoft.com/office/drawing/2014/main" id="{0E2EFC15-971B-BC75-0E58-26CEF9239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33" y="3514032"/>
            <a:ext cx="632422" cy="6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4180EF99-1095-ACE6-B5AB-5B359456680D}"/>
              </a:ext>
            </a:extLst>
          </p:cNvPr>
          <p:cNvSpPr/>
          <p:nvPr/>
        </p:nvSpPr>
        <p:spPr>
          <a:xfrm>
            <a:off x="8957897" y="2498726"/>
            <a:ext cx="2795953" cy="958362"/>
          </a:xfrm>
          <a:prstGeom prst="roundRect">
            <a:avLst>
              <a:gd name="adj" fmla="val 47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78BA4296-C199-AAE0-C1F3-B2871B7C745F}"/>
              </a:ext>
            </a:extLst>
          </p:cNvPr>
          <p:cNvSpPr txBox="1"/>
          <p:nvPr/>
        </p:nvSpPr>
        <p:spPr>
          <a:xfrm>
            <a:off x="9731619" y="2602659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deh_measure</a:t>
            </a:r>
            <a:endParaRPr lang="en-US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FBFF277A-0A8B-403E-60CF-D1DEB0E7470B}"/>
              </a:ext>
            </a:extLst>
          </p:cNvPr>
          <p:cNvSpPr txBox="1"/>
          <p:nvPr/>
        </p:nvSpPr>
        <p:spPr>
          <a:xfrm>
            <a:off x="9731619" y="2941842"/>
            <a:ext cx="201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</a:t>
            </a:r>
            <a:r>
              <a:rPr lang="en-US" sz="1200" dirty="0" err="1"/>
              <a:t>hallucation</a:t>
            </a:r>
            <a:r>
              <a:rPr lang="en-US" sz="1200" dirty="0"/>
              <a:t> assessment.</a:t>
            </a:r>
          </a:p>
        </p:txBody>
      </p:sp>
      <p:pic>
        <p:nvPicPr>
          <p:cNvPr id="1043" name="Picture 10">
            <a:extLst>
              <a:ext uri="{FF2B5EF4-FFF2-40B4-BE49-F238E27FC236}">
                <a16:creationId xmlns:a16="http://schemas.microsoft.com/office/drawing/2014/main" id="{684FB8C1-E859-D8E5-D79A-3CF7E266D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27" y="2770798"/>
            <a:ext cx="520832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Graphic 1044" descr="User with solid fill">
            <a:extLst>
              <a:ext uri="{FF2B5EF4-FFF2-40B4-BE49-F238E27FC236}">
                <a16:creationId xmlns:a16="http://schemas.microsoft.com/office/drawing/2014/main" id="{43E3D1B9-E3F4-B52F-540B-B3C6B8555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640" y="636058"/>
            <a:ext cx="587294" cy="587294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3332C8B1-7316-6334-56D7-85FAA0B5F227}"/>
              </a:ext>
            </a:extLst>
          </p:cNvPr>
          <p:cNvSpPr txBox="1"/>
          <p:nvPr/>
        </p:nvSpPr>
        <p:spPr>
          <a:xfrm>
            <a:off x="309736" y="1249741"/>
            <a:ext cx="127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User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C048D984-811B-1E45-D546-2908B4D73455}"/>
              </a:ext>
            </a:extLst>
          </p:cNvPr>
          <p:cNvCxnSpPr/>
          <p:nvPr/>
        </p:nvCxnSpPr>
        <p:spPr>
          <a:xfrm>
            <a:off x="1447800" y="1062382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Graphic 1048" descr="User with solid fill">
            <a:extLst>
              <a:ext uri="{FF2B5EF4-FFF2-40B4-BE49-F238E27FC236}">
                <a16:creationId xmlns:a16="http://schemas.microsoft.com/office/drawing/2014/main" id="{2EBD9B90-B285-F485-C78A-84D746736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5161" y="4877967"/>
            <a:ext cx="587294" cy="587294"/>
          </a:xfrm>
          <a:prstGeom prst="rect">
            <a:avLst/>
          </a:prstGeom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2E327C5E-7C81-8E26-BC0F-D26A4ED105F6}"/>
              </a:ext>
            </a:extLst>
          </p:cNvPr>
          <p:cNvSpPr txBox="1"/>
          <p:nvPr/>
        </p:nvSpPr>
        <p:spPr>
          <a:xfrm>
            <a:off x="2835257" y="5491650"/>
            <a:ext cx="127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DevOps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1AC2576F-28CD-60C9-0EFC-C50B8F3D2A57}"/>
              </a:ext>
            </a:extLst>
          </p:cNvPr>
          <p:cNvCxnSpPr>
            <a:cxnSpLocks/>
          </p:cNvCxnSpPr>
          <p:nvPr/>
        </p:nvCxnSpPr>
        <p:spPr>
          <a:xfrm flipV="1">
            <a:off x="3515755" y="4447808"/>
            <a:ext cx="0" cy="27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Graphic 1052" descr="User with solid fill">
            <a:extLst>
              <a:ext uri="{FF2B5EF4-FFF2-40B4-BE49-F238E27FC236}">
                <a16:creationId xmlns:a16="http://schemas.microsoft.com/office/drawing/2014/main" id="{0C00141B-D8CC-260E-DCCD-72BCA712B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69" y="675066"/>
            <a:ext cx="587294" cy="587294"/>
          </a:xfrm>
          <a:prstGeom prst="rect">
            <a:avLst/>
          </a:prstGeom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B6A4CCB2-F583-3425-9169-3B27876DE4B0}"/>
              </a:ext>
            </a:extLst>
          </p:cNvPr>
          <p:cNvSpPr txBox="1"/>
          <p:nvPr/>
        </p:nvSpPr>
        <p:spPr>
          <a:xfrm>
            <a:off x="9511562" y="1291363"/>
            <a:ext cx="147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Data Scientist</a:t>
            </a:r>
          </a:p>
        </p:txBody>
      </p: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A7AA7478-3AD0-7037-63EB-39A6E6C5C563}"/>
              </a:ext>
            </a:extLst>
          </p:cNvPr>
          <p:cNvCxnSpPr>
            <a:cxnSpLocks/>
          </p:cNvCxnSpPr>
          <p:nvPr/>
        </p:nvCxnSpPr>
        <p:spPr>
          <a:xfrm>
            <a:off x="10355873" y="2048364"/>
            <a:ext cx="0" cy="339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1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Kevin</dc:creator>
  <cp:lastModifiedBy>Hill, Kevin</cp:lastModifiedBy>
  <cp:revision>1</cp:revision>
  <dcterms:created xsi:type="dcterms:W3CDTF">2024-09-17T19:47:58Z</dcterms:created>
  <dcterms:modified xsi:type="dcterms:W3CDTF">2024-09-18T00:55:20Z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5be1ad-2f0c-47c3-b67d-9a533919588c_Enabled">
    <vt:lpwstr>true</vt:lpwstr>
  </property>
  <property fmtid="{D5CDD505-2E9C-101B-9397-08002B2CF9AE}" pid="3" name="MSIP_Label_cd5be1ad-2f0c-47c3-b67d-9a533919588c_SetDate">
    <vt:lpwstr>2024-09-18T00:55:20Z</vt:lpwstr>
  </property>
  <property fmtid="{D5CDD505-2E9C-101B-9397-08002B2CF9AE}" pid="4" name="MSIP_Label_cd5be1ad-2f0c-47c3-b67d-9a533919588c_Method">
    <vt:lpwstr>Privileged</vt:lpwstr>
  </property>
  <property fmtid="{D5CDD505-2E9C-101B-9397-08002B2CF9AE}" pid="5" name="MSIP_Label_cd5be1ad-2f0c-47c3-b67d-9a533919588c_Name">
    <vt:lpwstr>Incidental Personal Use</vt:lpwstr>
  </property>
  <property fmtid="{D5CDD505-2E9C-101B-9397-08002B2CF9AE}" pid="6" name="MSIP_Label_cd5be1ad-2f0c-47c3-b67d-9a533919588c_SiteId">
    <vt:lpwstr>3596192b-fdf5-4e2c-a6fa-acb706c963d8</vt:lpwstr>
  </property>
  <property fmtid="{D5CDD505-2E9C-101B-9397-08002B2CF9AE}" pid="7" name="MSIP_Label_cd5be1ad-2f0c-47c3-b67d-9a533919588c_ActionId">
    <vt:lpwstr>c68a64d2-3fd2-45ec-8854-a03b7ceadff0</vt:lpwstr>
  </property>
  <property fmtid="{D5CDD505-2E9C-101B-9397-08002B2CF9AE}" pid="8" name="MSIP_Label_cd5be1ad-2f0c-47c3-b67d-9a533919588c_ContentBits">
    <vt:lpwstr>0</vt:lpwstr>
  </property>
</Properties>
</file>