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04"/>
  </p:normalViewPr>
  <p:slideViewPr>
    <p:cSldViewPr snapToGrid="0">
      <p:cViewPr>
        <p:scale>
          <a:sx n="104" d="100"/>
          <a:sy n="104" d="100"/>
        </p:scale>
        <p:origin x="10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293D-7870-C2E8-2358-FA26E5ED5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E4DA1-756F-24A3-90A0-D4B1FEE7C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CF63C-397D-0317-E535-62319C71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2266-8C2E-B39A-BD6C-42987440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D88E-7CED-215B-A25D-33E8BE70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1DFA-6CD0-02E2-608C-C284A39B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935-3EA7-948B-73EE-E23C5886F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CCBE-69F5-AAB7-6260-2C71E391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E984-EF13-820D-3590-481DEE7E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C8B5-CD2E-4557-8043-350483A0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2CDDA-D5A0-A969-EB4A-AE9589F9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125C-250E-3565-A9E5-3D6887E9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A0D9-3E71-4B44-DB77-B4AFBEA3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2F74-14A2-4D5F-B639-93F5FF5D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981E-9406-69A3-C6DE-54D90DC2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24C1-4F69-0BEB-D7B7-D75214B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ADC2-E6D4-2987-7945-37830C9E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F110-FCC9-FF0B-1087-33FAF0E3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96BA-D6D0-453B-C2AC-5A131EEF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9E309-2C2E-F117-1207-F43DB7DE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983D-9866-71FD-3312-21D86C71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B073-8EF1-63C9-2B0C-31F57506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56BF-7CEE-4A0F-527B-9BAE9897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083F-FF3C-117E-642C-B504D665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9AAC-BAFB-96F9-28AB-4598E4AA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39D9-6D93-B9EF-F397-50769553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5350-695D-44A6-6E0D-E76277D36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07DF7-62CB-AD7E-0A6E-52A99600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FFE2F-A741-82BD-4A6B-7AF5C90F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88C9-799B-C859-63D1-3178C6E9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51F33-E2E7-62E6-09AE-54F7A71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842D-2B4B-36D0-C9FF-1CB50D90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CCF7B-B39E-0291-9EC7-CC1DE333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E0B73-D6BC-A5C1-F21C-8BCC5F4F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454CF-8494-31C8-0042-E2A269EC7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79128-3EC7-268E-B144-FACE5ABD2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6A77E-05F4-5253-FEC8-9092006A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F689F-D452-C498-A0CE-1C46A9B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63BBC-A024-83B7-C144-C33FF5D8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8FF9-42DE-7FB3-E5AE-A98FF541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A6C94-2BCB-A000-8589-D0B7B282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F89A3-2C32-9EA1-DC29-EB7B3216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ED308-C89D-E1E1-2454-5765BE36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27A6B-8FBE-2B90-D569-6DC4B79A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1558A-E8CC-DF21-9FA6-2612E0DE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E3B7A-1DB4-70EC-64D9-103DA191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1F6F-EA2A-88AE-0A4B-6CBA6204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848E-DA2B-9D10-6ADF-735D3F0E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329D-F4EA-15CB-FDA3-2172ADEDE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0503-D0AE-EBE3-A0C5-971D0386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117F6-23C9-ECE5-BE01-27583BB7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FEFBA-BBA6-B85E-62F5-F17C882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8FCC-7266-BB1E-AD6B-EE10C2B0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8F6EE-9697-6F0E-9576-802FC1B0E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D791-6325-E759-259E-8BFB3B3D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C88EA-7562-77FD-E2D2-F1DF8F47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C5B9-777F-D2D9-698E-A92DBFBB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6E3-A45C-65F6-A3CE-213824E1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D62E7-3F9E-9E00-1D8A-B893B356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3A6EC-80E8-8CB6-3F89-CAFD6C19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0A21-6178-F5E9-A5A8-89A55F68F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E5A43-5E5B-DD45-B340-09CE49C8E461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1CA4-7854-FE1D-0DC0-C66DC6953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AB75-1BB5-5117-8F50-6EA9CA8C7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9B9DB-7E47-0643-B224-272A54D7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90DE-29EE-BEFF-AA47-EBB7DB003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26081-8E2B-901A-1489-B797AD251E6C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</p:spTree>
    <p:extLst>
      <p:ext uri="{BB962C8B-B14F-4D97-AF65-F5344CB8AC3E}">
        <p14:creationId xmlns:p14="http://schemas.microsoft.com/office/powerpoint/2010/main" val="409986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97AE1-1078-69B3-C16A-239F6355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010B9-6B10-E5D0-4B8A-447D7323D64E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7AB93-F641-15C6-D575-2C340D30D63F}"/>
              </a:ext>
            </a:extLst>
          </p:cNvPr>
          <p:cNvSpPr/>
          <p:nvPr/>
        </p:nvSpPr>
        <p:spPr>
          <a:xfrm>
            <a:off x="3375838" y="1244008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238B73-C072-13F4-BCD3-6C01DABFD18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12090" y="18447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1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414A9-7919-D695-4E41-1A5D0A9A4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7B5D9-2AA2-241C-C5B9-E51C13124BC2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4AF7E0-898B-5D93-36DF-52CC542D6162}"/>
              </a:ext>
            </a:extLst>
          </p:cNvPr>
          <p:cNvSpPr/>
          <p:nvPr/>
        </p:nvSpPr>
        <p:spPr>
          <a:xfrm>
            <a:off x="3375838" y="1244008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526700-9BE3-F6A2-197A-835060A672B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12090" y="18447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C5D287C-1FE6-0B53-057C-B730194E3BB0}"/>
              </a:ext>
            </a:extLst>
          </p:cNvPr>
          <p:cNvSpPr/>
          <p:nvPr/>
        </p:nvSpPr>
        <p:spPr>
          <a:xfrm>
            <a:off x="134679" y="3046227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“Clean” Data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DE60516-F00E-1633-D2DC-73A00EB1D59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449034" y="1125278"/>
            <a:ext cx="600740" cy="32411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4E793-F1AA-7172-DBBB-3529D33F5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724822-63FB-56B9-2520-BAD5F90E378C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537D6-2CA6-1E3A-E8FA-1C99573A2DC6}"/>
              </a:ext>
            </a:extLst>
          </p:cNvPr>
          <p:cNvSpPr/>
          <p:nvPr/>
        </p:nvSpPr>
        <p:spPr>
          <a:xfrm>
            <a:off x="3375838" y="1244008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83634A-BEDB-69D5-0A03-825A1A53A01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12090" y="18447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DC7E9B-0620-03B1-F823-8E58D5D9102F}"/>
              </a:ext>
            </a:extLst>
          </p:cNvPr>
          <p:cNvSpPr/>
          <p:nvPr/>
        </p:nvSpPr>
        <p:spPr>
          <a:xfrm>
            <a:off x="134679" y="3046227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“Clean” Data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A132B4A-AFF6-F3DA-566E-E4FAE2902951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449034" y="1125278"/>
            <a:ext cx="600740" cy="32411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AC5CC6-F464-ECB8-39C7-E4E5D00568AD}"/>
              </a:ext>
            </a:extLst>
          </p:cNvPr>
          <p:cNvSpPr/>
          <p:nvPr/>
        </p:nvSpPr>
        <p:spPr>
          <a:xfrm>
            <a:off x="3375838" y="3049855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82F97-FBD5-EA67-1A5F-3394A9F7958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122968" y="3646967"/>
            <a:ext cx="1252870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8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E824A-6F26-F0F2-5ACD-D26E283D2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7BE325-55A2-8D40-C473-D9E8498A0326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2A471-07A0-8EF0-41A5-370D8C717D51}"/>
              </a:ext>
            </a:extLst>
          </p:cNvPr>
          <p:cNvSpPr/>
          <p:nvPr/>
        </p:nvSpPr>
        <p:spPr>
          <a:xfrm>
            <a:off x="3375838" y="1244008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0218E8-6501-5DE4-9737-1E3C998CA3C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12090" y="18447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75EB76-10C1-F95E-21FF-CE8F984E1282}"/>
              </a:ext>
            </a:extLst>
          </p:cNvPr>
          <p:cNvSpPr/>
          <p:nvPr/>
        </p:nvSpPr>
        <p:spPr>
          <a:xfrm>
            <a:off x="134679" y="3046227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“Clean” Data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905C5D-22EA-DA1E-68FC-EB32780854E9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449034" y="1125278"/>
            <a:ext cx="600740" cy="32411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236468-6AD8-2EC7-A51E-4DA78B9E2CAF}"/>
              </a:ext>
            </a:extLst>
          </p:cNvPr>
          <p:cNvSpPr/>
          <p:nvPr/>
        </p:nvSpPr>
        <p:spPr>
          <a:xfrm>
            <a:off x="3375838" y="3049855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4CA6BE-F9F1-7138-80F0-ABC1F40B29D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122968" y="3646967"/>
            <a:ext cx="1252870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DA8EB-51F5-1944-5935-3D7ECE9B7C55}"/>
              </a:ext>
            </a:extLst>
          </p:cNvPr>
          <p:cNvSpPr/>
          <p:nvPr/>
        </p:nvSpPr>
        <p:spPr>
          <a:xfrm>
            <a:off x="6616997" y="1244008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CD71C-CEFE-9F46-C74E-576C9977DC5D}"/>
              </a:ext>
            </a:extLst>
          </p:cNvPr>
          <p:cNvSpPr/>
          <p:nvPr/>
        </p:nvSpPr>
        <p:spPr>
          <a:xfrm>
            <a:off x="6616996" y="3046227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Files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D7BC2-F3BE-0030-950A-20144026244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5364127" y="3646967"/>
            <a:ext cx="1252869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5CECD1-EC45-ED0C-6C17-6D82FC0ACF6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364127" y="1844748"/>
            <a:ext cx="1252870" cy="1805847"/>
          </a:xfrm>
          <a:prstGeom prst="bentConnector3">
            <a:avLst>
              <a:gd name="adj1" fmla="val 204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FF0E-B4F4-462F-B49E-630232A14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0AFA9-145C-7088-0817-8FEE0338B5FA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5688E6-F761-FF2E-163D-4611D67FDD5F}"/>
              </a:ext>
            </a:extLst>
          </p:cNvPr>
          <p:cNvSpPr/>
          <p:nvPr/>
        </p:nvSpPr>
        <p:spPr>
          <a:xfrm>
            <a:off x="3375838" y="1244008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66D88A-5F1F-FD6E-9B29-DE589FB2160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12090" y="18447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D225C8-17C3-F1F4-577A-B9E0A4E6839E}"/>
              </a:ext>
            </a:extLst>
          </p:cNvPr>
          <p:cNvSpPr/>
          <p:nvPr/>
        </p:nvSpPr>
        <p:spPr>
          <a:xfrm>
            <a:off x="134679" y="3046227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“Clean” Data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DF9B4D7-D861-2BBD-6B48-2CDA122C7CA2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449034" y="1125278"/>
            <a:ext cx="600740" cy="32411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C75C5-A108-002A-9BB5-AE3004819945}"/>
              </a:ext>
            </a:extLst>
          </p:cNvPr>
          <p:cNvSpPr/>
          <p:nvPr/>
        </p:nvSpPr>
        <p:spPr>
          <a:xfrm>
            <a:off x="3375838" y="3049855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89E3B-871F-F22D-40A2-383D35F576B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122968" y="3646967"/>
            <a:ext cx="1252870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5266A-18FA-BD36-496C-AFC9E21CEBED}"/>
              </a:ext>
            </a:extLst>
          </p:cNvPr>
          <p:cNvSpPr/>
          <p:nvPr/>
        </p:nvSpPr>
        <p:spPr>
          <a:xfrm>
            <a:off x="6616997" y="1244008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16C4EB-4A23-D1C2-1724-187F096D9251}"/>
              </a:ext>
            </a:extLst>
          </p:cNvPr>
          <p:cNvSpPr/>
          <p:nvPr/>
        </p:nvSpPr>
        <p:spPr>
          <a:xfrm>
            <a:off x="6616996" y="3046227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34C87D-6ADF-452F-F344-8C73024D9858}"/>
              </a:ext>
            </a:extLst>
          </p:cNvPr>
          <p:cNvSpPr/>
          <p:nvPr/>
        </p:nvSpPr>
        <p:spPr>
          <a:xfrm>
            <a:off x="9599094" y="1244008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LaTex</a:t>
            </a:r>
            <a:r>
              <a:rPr lang="en-US" dirty="0"/>
              <a:t>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158AE2-3E1C-2357-520D-DCE57623BD8C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5364127" y="3646967"/>
            <a:ext cx="1252869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05A0D25-48CF-1233-D648-2228092DCAC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364127" y="1844748"/>
            <a:ext cx="1252870" cy="1805847"/>
          </a:xfrm>
          <a:prstGeom prst="bentConnector3">
            <a:avLst>
              <a:gd name="adj1" fmla="val 204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06B6A18-FF87-EEDD-28F5-7D250D5B98F7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V="1">
            <a:off x="8605286" y="1244008"/>
            <a:ext cx="1987953" cy="600740"/>
          </a:xfrm>
          <a:prstGeom prst="bentConnector4">
            <a:avLst>
              <a:gd name="adj1" fmla="val 15050"/>
              <a:gd name="adj2" fmla="val 1380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11AC3C7-1499-F370-9048-A453CDC12BD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605285" y="1844748"/>
            <a:ext cx="993809" cy="1802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1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DA1C-2BFA-AE98-9F8E-D57F767C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59690-1DC3-3EF8-8CCC-024C6FA47A77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83F2C-E9D6-CA99-F644-871D010C9CAB}"/>
              </a:ext>
            </a:extLst>
          </p:cNvPr>
          <p:cNvSpPr/>
          <p:nvPr/>
        </p:nvSpPr>
        <p:spPr>
          <a:xfrm>
            <a:off x="3375838" y="1244008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E5D5A-1817-DEFE-558D-C2A50821818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12090" y="18447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C2897F-48DB-D5A7-768C-A1DD626EBB1C}"/>
              </a:ext>
            </a:extLst>
          </p:cNvPr>
          <p:cNvSpPr/>
          <p:nvPr/>
        </p:nvSpPr>
        <p:spPr>
          <a:xfrm>
            <a:off x="134679" y="3046227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“Clean” Data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C04A7CE-8B30-3CF5-8ACA-552113786463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449034" y="1125278"/>
            <a:ext cx="600740" cy="32411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48F1097-9427-5CD3-E46A-528C0B8FDD7A}"/>
              </a:ext>
            </a:extLst>
          </p:cNvPr>
          <p:cNvSpPr/>
          <p:nvPr/>
        </p:nvSpPr>
        <p:spPr>
          <a:xfrm>
            <a:off x="3375838" y="3049855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BF9B1-2E36-979A-A91A-F836CF60BDF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122968" y="3646967"/>
            <a:ext cx="1252870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74EC-8309-2D7F-C4DC-A9BB61FAEB0A}"/>
              </a:ext>
            </a:extLst>
          </p:cNvPr>
          <p:cNvSpPr/>
          <p:nvPr/>
        </p:nvSpPr>
        <p:spPr>
          <a:xfrm>
            <a:off x="6616997" y="1244008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0A7FC9-7509-3017-5B7B-AAD3928F3D26}"/>
              </a:ext>
            </a:extLst>
          </p:cNvPr>
          <p:cNvSpPr/>
          <p:nvPr/>
        </p:nvSpPr>
        <p:spPr>
          <a:xfrm>
            <a:off x="6616996" y="3046227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FA6BBA-0ED5-86D7-7122-9EC577F95475}"/>
              </a:ext>
            </a:extLst>
          </p:cNvPr>
          <p:cNvSpPr/>
          <p:nvPr/>
        </p:nvSpPr>
        <p:spPr>
          <a:xfrm>
            <a:off x="9599094" y="1244008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LaTex</a:t>
            </a:r>
            <a:r>
              <a:rPr lang="en-US" dirty="0"/>
              <a:t>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51F444-782A-EB83-FA56-099ED8D0430D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5364127" y="3646967"/>
            <a:ext cx="1252869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5054F8-881C-E363-E3AD-E54BE14B5B7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364127" y="1844748"/>
            <a:ext cx="1252870" cy="1805847"/>
          </a:xfrm>
          <a:prstGeom prst="bentConnector3">
            <a:avLst>
              <a:gd name="adj1" fmla="val 204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B9CF7C-437B-7516-0D7E-B178790A7954}"/>
              </a:ext>
            </a:extLst>
          </p:cNvPr>
          <p:cNvSpPr/>
          <p:nvPr/>
        </p:nvSpPr>
        <p:spPr>
          <a:xfrm>
            <a:off x="121029" y="4426178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</a:t>
            </a:r>
            <a:r>
              <a:rPr lang="en-US" dirty="0"/>
              <a:t>. Data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C206FC2-D268-D329-4CCB-A8EAC0CCF6FF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2095667" y="1844748"/>
            <a:ext cx="9491716" cy="3168505"/>
          </a:xfrm>
          <a:prstGeom prst="bentConnector3">
            <a:avLst>
              <a:gd name="adj1" fmla="val 1024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6AA1B43-3F05-DE72-7A7D-6ABE5935BB63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V="1">
            <a:off x="8605286" y="1244008"/>
            <a:ext cx="1987953" cy="600740"/>
          </a:xfrm>
          <a:prstGeom prst="bentConnector4">
            <a:avLst>
              <a:gd name="adj1" fmla="val 15050"/>
              <a:gd name="adj2" fmla="val 1380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D1F4D11-3474-2165-C210-F1D9227E730C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605285" y="1844748"/>
            <a:ext cx="993809" cy="1802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8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E1B7E-7C66-9B30-6856-D8637F1C0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3C2E6-5F76-C3EC-62B2-5D3CE4259C11}"/>
              </a:ext>
            </a:extLst>
          </p:cNvPr>
          <p:cNvSpPr/>
          <p:nvPr/>
        </p:nvSpPr>
        <p:spPr>
          <a:xfrm>
            <a:off x="134679" y="1244010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6F797-5CF5-4D8A-B254-BAB65B8829B0}"/>
              </a:ext>
            </a:extLst>
          </p:cNvPr>
          <p:cNvSpPr/>
          <p:nvPr/>
        </p:nvSpPr>
        <p:spPr>
          <a:xfrm>
            <a:off x="3375838" y="1244008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8BFF02-09C8-C44E-BAE2-9B28992B3A4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12090" y="1844746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B3FFD0B-7FE5-76EB-1EDB-F1F92B8873CD}"/>
              </a:ext>
            </a:extLst>
          </p:cNvPr>
          <p:cNvSpPr/>
          <p:nvPr/>
        </p:nvSpPr>
        <p:spPr>
          <a:xfrm>
            <a:off x="134679" y="3046227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“Clean” Data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502BF39-715A-1C56-919A-F553DAEABFE1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449034" y="1125278"/>
            <a:ext cx="600740" cy="32411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BDBF300-AEBE-73D2-0428-F736C7FBB471}"/>
              </a:ext>
            </a:extLst>
          </p:cNvPr>
          <p:cNvSpPr/>
          <p:nvPr/>
        </p:nvSpPr>
        <p:spPr>
          <a:xfrm>
            <a:off x="3375838" y="3049855"/>
            <a:ext cx="1988289" cy="120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20BC4-B636-5B38-83F0-DBBEC063C4F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122968" y="3646967"/>
            <a:ext cx="1252870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379FE-30B4-9802-1541-902ABF700031}"/>
              </a:ext>
            </a:extLst>
          </p:cNvPr>
          <p:cNvSpPr/>
          <p:nvPr/>
        </p:nvSpPr>
        <p:spPr>
          <a:xfrm>
            <a:off x="6616997" y="1244008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75C66A-E9F0-517C-11D5-882751D70226}"/>
              </a:ext>
            </a:extLst>
          </p:cNvPr>
          <p:cNvSpPr/>
          <p:nvPr/>
        </p:nvSpPr>
        <p:spPr>
          <a:xfrm>
            <a:off x="6616996" y="3046227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34091-4B15-0A31-B2E4-45714A0660D1}"/>
              </a:ext>
            </a:extLst>
          </p:cNvPr>
          <p:cNvSpPr/>
          <p:nvPr/>
        </p:nvSpPr>
        <p:spPr>
          <a:xfrm>
            <a:off x="9599094" y="1244008"/>
            <a:ext cx="1988289" cy="120147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LaTex</a:t>
            </a:r>
            <a:r>
              <a:rPr lang="en-US" dirty="0"/>
              <a:t>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B72E12-9165-FDD4-48E7-2466A0C7699E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5364127" y="3646967"/>
            <a:ext cx="1252869" cy="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4801342-0260-FF22-27C7-760DDEB4202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364127" y="1844748"/>
            <a:ext cx="1252870" cy="1805847"/>
          </a:xfrm>
          <a:prstGeom prst="bentConnector3">
            <a:avLst>
              <a:gd name="adj1" fmla="val 204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07C845-A587-25CB-0177-AB4B4749A7AB}"/>
              </a:ext>
            </a:extLst>
          </p:cNvPr>
          <p:cNvSpPr/>
          <p:nvPr/>
        </p:nvSpPr>
        <p:spPr>
          <a:xfrm>
            <a:off x="121029" y="4426178"/>
            <a:ext cx="1988289" cy="12014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</a:t>
            </a:r>
            <a:r>
              <a:rPr lang="en-US" dirty="0"/>
              <a:t>. Data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80D27B6-266B-1F86-508F-78060E1CCF7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2095667" y="1844748"/>
            <a:ext cx="9491716" cy="3168505"/>
          </a:xfrm>
          <a:prstGeom prst="bentConnector3">
            <a:avLst>
              <a:gd name="adj1" fmla="val 1024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BDB8269C-4A2C-3F56-115C-FA3466825410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V="1">
            <a:off x="8605286" y="1244008"/>
            <a:ext cx="1987953" cy="600740"/>
          </a:xfrm>
          <a:prstGeom prst="bentConnector4">
            <a:avLst>
              <a:gd name="adj1" fmla="val 15050"/>
              <a:gd name="adj2" fmla="val 1380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4D1252F-3ACE-26B8-62E7-158AC27E07E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605285" y="1844748"/>
            <a:ext cx="993809" cy="1802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0CF3006-4437-61F0-9435-BE78E98F5EAD}"/>
              </a:ext>
            </a:extLst>
          </p:cNvPr>
          <p:cNvSpPr/>
          <p:nvPr/>
        </p:nvSpPr>
        <p:spPr>
          <a:xfrm>
            <a:off x="9599093" y="5327227"/>
            <a:ext cx="1988289" cy="12014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Econometrics Paper!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FA63FE-E607-4811-8D5C-4C55129CF76A}"/>
              </a:ext>
            </a:extLst>
          </p:cNvPr>
          <p:cNvCxnSpPr>
            <a:cxnSpLocks/>
            <a:stCxn id="19" idx="2"/>
            <a:endCxn id="56" idx="0"/>
          </p:cNvCxnSpPr>
          <p:nvPr/>
        </p:nvCxnSpPr>
        <p:spPr>
          <a:xfrm flipH="1">
            <a:off x="10593238" y="2445487"/>
            <a:ext cx="1" cy="288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0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Caraher</dc:creator>
  <cp:lastModifiedBy>Raymond Caraher</cp:lastModifiedBy>
  <cp:revision>14</cp:revision>
  <dcterms:created xsi:type="dcterms:W3CDTF">2025-02-10T19:33:27Z</dcterms:created>
  <dcterms:modified xsi:type="dcterms:W3CDTF">2025-02-10T19:50:24Z</dcterms:modified>
</cp:coreProperties>
</file>