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301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Opening a pastry shop in </a:t>
            </a:r>
            <a:r>
              <a:rPr lang="en-US" sz="4400" dirty="0" err="1">
                <a:solidFill>
                  <a:schemeClr val="tx1"/>
                </a:solidFill>
              </a:rPr>
              <a:t>toronto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Where to open a pastry shop in Toronto?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Ontario has the strongest economy in Canada, contributing the highest GDP per capita in the country. 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Toronto, its capital, has one of the top food scenes in Ontario. As aspiring pastry chefs based in Toronto, we want to open our first Pastry shop here. 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Pastry shop concept focuses on products that go well with either coffee or tea. 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selection, for now, will focus on pastry products only. 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9504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acquisition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 codes, boroughs, and neighborhoods data for Toronto scraped from 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endParaRPr lang="en-PH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Coordinates per postal code from </a:t>
            </a:r>
            <a:r>
              <a:rPr lang="en-PH" sz="1800" u="sng" dirty="0">
                <a:solidFill>
                  <a:srgbClr val="296EAA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https://cocl.us/Geospatial_data</a:t>
            </a:r>
            <a:endParaRPr lang="en-PH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Neighborhood coordinates from the </a:t>
            </a:r>
            <a:r>
              <a:rPr lang="en-PH" sz="1800" dirty="0" err="1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Geopy</a:t>
            </a: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library. Postal code data refined into neighborhood-level coordinates. &lt;include the number of neighborhoods&gt;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Establishment categorization and counts per neighborhood from </a:t>
            </a:r>
            <a:r>
              <a:rPr lang="en-PH" sz="1800" dirty="0" err="1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FourSquare</a:t>
            </a: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focusing only on competitor or complementary industries 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including the following establishments: Bakery, Café, Coffee Shop, Donut Shop, Pastry Shop, Tea Room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0558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Choosing the best k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980" y="2103120"/>
            <a:ext cx="3054220" cy="3849624"/>
          </a:xfrm>
        </p:spPr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K Elbow Visualizer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 K = 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Zero in on clusters with dense coffee shop or café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relevant points and figures here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994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Zero in on clusters with dense coffee shop or café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Other supporting points and figures here</a:t>
            </a:r>
            <a:endParaRPr lang="en-PH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25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3BE-F323-4966-8380-3E0A80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Recommendation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08C-9C7B-440D-91C4-AB431621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/>
              <a:t>Conducted an analysis through K-Means clustering to find a suitable location to open a pastry shop in Toronto: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Include suggested locations here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/>
              <a:t>Accuracy of the models has room for improvement. Consider augmenting with more data from other sources, such as: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Ratings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Richer list of establishments and locations</a:t>
            </a:r>
          </a:p>
          <a:p>
            <a:pPr marL="101727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Foot traffic or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345201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Woven fibers</Template>
  <TotalTime>31</TotalTime>
  <Words>314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Garamond</vt:lpstr>
      <vt:lpstr>Helvetica</vt:lpstr>
      <vt:lpstr>Wingdings</vt:lpstr>
      <vt:lpstr>SavonVTI</vt:lpstr>
      <vt:lpstr>Opening a pastry shop in toronto</vt:lpstr>
      <vt:lpstr>Where to open a pastry shop in Toronto?</vt:lpstr>
      <vt:lpstr>Data acquisition and preparation</vt:lpstr>
      <vt:lpstr>Choosing the best k for clustering</vt:lpstr>
      <vt:lpstr>Zero in on clusters with dense coffee shop or café presence</vt:lpstr>
      <vt:lpstr>Zero in on clusters with dense coffee shop or café presence</vt:lpstr>
      <vt:lpstr>Recommendation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pastry shop in toronto</dc:title>
  <dc:creator>Reginald Chua</dc:creator>
  <cp:lastModifiedBy>Reginald Chua</cp:lastModifiedBy>
  <cp:revision>15</cp:revision>
  <dcterms:created xsi:type="dcterms:W3CDTF">2021-01-25T06:13:17Z</dcterms:created>
  <dcterms:modified xsi:type="dcterms:W3CDTF">2021-01-25T06:44:55Z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