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0907" y="754144"/>
            <a:ext cx="6429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Data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3278" y="4204355"/>
            <a:ext cx="6664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Team – 6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Rakesh Reddy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Pallepati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rpd54</a:t>
            </a:r>
          </a:p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uskc2</a:t>
            </a:r>
          </a:p>
          <a:p>
            <a:pPr algn="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Vijaya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Lakshmi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Meenakshi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Borusu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vbmxb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Onica Sai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Prasanna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Lakshmi Rayineedi – orr83</a:t>
            </a:r>
          </a:p>
        </p:txBody>
      </p:sp>
    </p:spTree>
    <p:extLst>
      <p:ext uri="{BB962C8B-B14F-4D97-AF65-F5344CB8AC3E}">
        <p14:creationId xmlns:p14="http://schemas.microsoft.com/office/powerpoint/2010/main" val="75023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3959" y="820132"/>
            <a:ext cx="39592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Accomplished: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4620" y="1585958"/>
            <a:ext cx="1124617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tweets in Java Script Object Notation (JSON) format about “MUSIC” Using Twitter API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collected tweets, Analytical tasks are written in the form of Queries </a:t>
            </a:r>
          </a:p>
          <a:p>
            <a:pPr marL="457200" lvl="0" indent="-457200" algn="just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Queries are implemented using Scala</a:t>
            </a:r>
          </a:p>
          <a:p>
            <a:pPr marL="457200" lvl="0" indent="-457200" algn="just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Data Frames and RDD implemented (For,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tweets.json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which contains of twitter data on “Music”)</a:t>
            </a:r>
          </a:p>
          <a:p>
            <a:pPr marL="457200" lvl="0" indent="-457200" algn="just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implemented a query where type of the music and no of users talking about that particular type is plotted. For this we used RDD.</a:t>
            </a:r>
          </a:p>
          <a:p>
            <a:pPr marL="457200" lvl="0" indent="-457200" algn="just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are obtained in the form of Tables</a:t>
            </a:r>
          </a:p>
          <a:p>
            <a:pPr marL="457200" lvl="0" indent="-457200" algn="just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field values are stored in MongoDB which are utilized for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4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4276" y="386498"/>
            <a:ext cx="3035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4974" y="1164134"/>
            <a:ext cx="105863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consumer_key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consumer_secret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access_token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access_token_secret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using Twitter API are given followed by the MongoDB API Key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which has the tweets collected is given as input to the Scala program and implemented using IntelliJ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tweets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is extracted using Scala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required data is pulled out by Scala  queries and output is displayed accordingly.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is taken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from these queries will be the form of tables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 by proceeding with Storing these outputs in MongoDB, Visualization of output data is carried</a:t>
            </a:r>
          </a:p>
        </p:txBody>
      </p:sp>
    </p:spTree>
    <p:extLst>
      <p:ext uri="{BB962C8B-B14F-4D97-AF65-F5344CB8AC3E}">
        <p14:creationId xmlns:p14="http://schemas.microsoft.com/office/powerpoint/2010/main" val="37008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0837" y="829559"/>
            <a:ext cx="3591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Analyzed: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2680" y="1659118"/>
            <a:ext cx="108596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Query-1: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Users who has Most Friends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Query-2: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Got Retweets for the most Sensitive Tweets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 Query-3: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Music Genre topics with their count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Query-4: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people listening to music from various locations when tweets are extracted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Query-5: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popular time zones who tweeted about music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Query-6: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of the top 10 users and their tweet volume are extracted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8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1410" y="593889"/>
            <a:ext cx="8402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with Visualization: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1749" y="1349829"/>
            <a:ext cx="1056349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chart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displaying the users with most friends and their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Users Who got retweets for possibly Sensitive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Top Music Genre Topics with their count from this we came to know which music type has been most popular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4: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show the Number of people listening to Music from various locations when tweets are extracted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Most Popular Time Zones who tweeted about Music from various parts of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Names of most popular trends in the text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994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</TotalTime>
  <Words>456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Onica Rayineedi</dc:creator>
  <cp:lastModifiedBy>Borusu, Vijaya Lakshmi Meenakshi (UMKC-Student)</cp:lastModifiedBy>
  <cp:revision>7</cp:revision>
  <dcterms:created xsi:type="dcterms:W3CDTF">2017-05-02T14:31:58Z</dcterms:created>
  <dcterms:modified xsi:type="dcterms:W3CDTF">2017-05-02T16:59:45Z</dcterms:modified>
</cp:coreProperties>
</file>