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11/26/2024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11/26/2024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11/26/2024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11/26/2024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11/26/2024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11/26/2024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11/26/2024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11/26/2024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57490-814F-5E82-E3BB-C3EECA909E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Introduction to MySQL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F3C8C5-9B37-9AD4-5A4A-A0BBFA25BA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Presented by </a:t>
            </a:r>
          </a:p>
          <a:p>
            <a:r>
              <a:rPr lang="en-IN" dirty="0"/>
              <a:t>PRIYADHARSHINI 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863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FE2F2-BB59-F5A8-F187-45FD1EDB9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of MySQL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49DD7-A3EB-102C-C63D-65702BC34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Easy to use.
Fast and reliable.
Highly customizable.
Supports large databases.
Compatible with numerous platforms and tools.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41191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A0116-8B00-7FED-9AAD-C49C73E8B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 of MySQL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B239F-81B4-D90A-A950-6CA3FB500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14194"/>
            <a:ext cx="9480248" cy="3688564"/>
          </a:xfrm>
        </p:spPr>
        <p:txBody>
          <a:bodyPr>
            <a:normAutofit/>
          </a:bodyPr>
          <a:lstStyle/>
          <a:p>
            <a:r>
              <a:rPr lang="en-IN" sz="2800" dirty="0"/>
              <a:t>Websites (e.g., WordPress, Joomla).
E-commerce platforms.
Data Warehousing.
Banking systems.
Social Media Platforms.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88299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8B5CE-9D88-76E9-FC49-4589C812E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6715C-6C28-9DFF-6CCC-C527A3889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2762" y="2963332"/>
            <a:ext cx="8742438" cy="23464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9600" dirty="0"/>
              <a:t>Thank you !!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183096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A053A-4A4A-641F-A429-EE27BEC59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MySQL?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92D0B-7B22-329A-9C70-2B30D5DAC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/>
              <a:t>MySQL is an open-source Relational Database Management System (RDBMS).
It uses Structured Query Language (SQL) to manage and interact with data.
Developed, distributed, and supported by Oracle Corporation.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982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25AC8-D391-9539-7D01-F898A7018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of MySQL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D29B6-C566-B8C5-4DA6-C95BC0EE7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Open-source and free to use.
Cross-platform compatibility.
High performance and scalability.
Reliable and secure.
Supports ACID properties for transaction reliability.
Works with multiple programming languages (e.g., Python, </a:t>
            </a:r>
            <a:r>
              <a:rPr lang="en-IN" dirty="0"/>
              <a:t>Java).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309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1FEBC-DA20-3326-E297-8C838B3AC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MySQL Architecture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41DF1-809E-15B3-672C-7E7332720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38477"/>
            <a:ext cx="9939867" cy="53823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800" dirty="0"/>
              <a:t>Based on the Client-Server Model.</a:t>
            </a:r>
          </a:p>
          <a:p>
            <a:pPr marL="0" indent="0">
              <a:buNone/>
            </a:pPr>
            <a:r>
              <a:rPr lang="en-IN" sz="2800" b="1" dirty="0"/>
              <a:t>Key Components:</a:t>
            </a:r>
          </a:p>
          <a:p>
            <a:r>
              <a:rPr lang="en-IN" sz="2800" dirty="0"/>
              <a:t>SQL Interface
Query Optimizer
Storage Engine
MySQL Server
Client Programs
(Include a basic architecture diagram.)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06737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64559-FB58-445A-ED21-78B362141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types of MySQL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7217B-A945-33E7-3529-F70D7B59D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b="1" dirty="0"/>
              <a:t>Numeric</a:t>
            </a:r>
            <a:r>
              <a:rPr lang="en-IN" sz="2800" dirty="0"/>
              <a:t>: INT, FLOAT, DOUBLE
</a:t>
            </a:r>
            <a:r>
              <a:rPr lang="en-IN" sz="2800" b="1" dirty="0"/>
              <a:t>String</a:t>
            </a:r>
            <a:r>
              <a:rPr lang="en-IN" sz="2800" dirty="0"/>
              <a:t>: VARCHAR, TEXT, CHAR
</a:t>
            </a:r>
            <a:r>
              <a:rPr lang="en-IN" sz="2800" b="1" dirty="0"/>
              <a:t>Date and Time: </a:t>
            </a:r>
            <a:r>
              <a:rPr lang="en-IN" sz="2800" dirty="0"/>
              <a:t>DATE, TIMESTAMP, TIME
</a:t>
            </a:r>
            <a:r>
              <a:rPr lang="en-IN" sz="2800" b="1" dirty="0"/>
              <a:t>Other</a:t>
            </a:r>
            <a:r>
              <a:rPr lang="en-IN" sz="2800" dirty="0"/>
              <a:t>: JSON, ENUM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80453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4A048-13E2-EDA2-73CD-6D7847D6D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DDL(Data definition Language)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39A15-8874-98B0-5CC4-0D12F7F4C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/>
              <a:t>Definition</a:t>
            </a:r>
            <a:r>
              <a:rPr lang="en-IN" dirty="0"/>
              <a:t>: DDL commands define or modify the structure of the database.
Key Commands:
</a:t>
            </a:r>
            <a:r>
              <a:rPr lang="en-IN" b="1" dirty="0"/>
              <a:t>CREATE</a:t>
            </a:r>
            <a:r>
              <a:rPr lang="en-IN" dirty="0"/>
              <a:t>: Creates a new database or table.
</a:t>
            </a:r>
            <a:r>
              <a:rPr lang="en-IN" b="1" dirty="0"/>
              <a:t>ALTER</a:t>
            </a:r>
            <a:r>
              <a:rPr lang="en-IN" dirty="0"/>
              <a:t>: Modifies an existing table (e.g., adding or deleting columns).
</a:t>
            </a:r>
            <a:r>
              <a:rPr lang="en-IN" b="1" dirty="0"/>
              <a:t>DROP</a:t>
            </a:r>
            <a:r>
              <a:rPr lang="en-IN" dirty="0"/>
              <a:t>: Deletes a table or database.
</a:t>
            </a:r>
            <a:r>
              <a:rPr lang="en-IN" b="1" dirty="0"/>
              <a:t>TRUNCATE</a:t>
            </a:r>
            <a:r>
              <a:rPr lang="en-IN" dirty="0"/>
              <a:t>: Deletes all rows from a table without logging individual row deletion.</a:t>
            </a:r>
          </a:p>
          <a:p>
            <a:pPr marL="0" indent="0">
              <a:buNone/>
            </a:pPr>
            <a:r>
              <a:rPr lang="en-IN" dirty="0"/>
              <a:t>  Example:</a:t>
            </a:r>
          </a:p>
          <a:p>
            <a:pPr marL="0" indent="0">
              <a:buNone/>
            </a:pPr>
            <a:r>
              <a:rPr lang="en-IN" dirty="0"/>
              <a:t>CREATE TABLE students</a:t>
            </a:r>
          </a:p>
          <a:p>
            <a:pPr marL="0" indent="0">
              <a:buNone/>
            </a:pPr>
            <a:r>
              <a:rPr lang="en-IN" dirty="0"/>
              <a:t> id INT PRIMARY KEY </a:t>
            </a:r>
          </a:p>
          <a:p>
            <a:pPr marL="0" indent="0">
              <a:buNone/>
            </a:pPr>
            <a:r>
              <a:rPr lang="en-IN" dirty="0"/>
              <a:t>name VARCHAR(50),
age 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681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19A27-5CA6-D070-8316-FB8DD7452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DML(Data Manipulation Language)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D9EA3-FC1C-CAFB-FFBC-B01634AA3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38476"/>
            <a:ext cx="14448971" cy="4705048"/>
          </a:xfrm>
        </p:spPr>
        <p:txBody>
          <a:bodyPr>
            <a:normAutofit/>
          </a:bodyPr>
          <a:lstStyle/>
          <a:p>
            <a:r>
              <a:rPr lang="en-IN" dirty="0"/>
              <a:t>Definition: DML commands manipulate the data stored in database tables.
Key Commands:
</a:t>
            </a:r>
            <a:r>
              <a:rPr lang="en-IN" b="1" dirty="0"/>
              <a:t>INSERT</a:t>
            </a:r>
            <a:r>
              <a:rPr lang="en-IN" dirty="0"/>
              <a:t>: Adds new rows to a table.
</a:t>
            </a:r>
            <a:r>
              <a:rPr lang="en-IN" b="1" dirty="0"/>
              <a:t>UPDATE</a:t>
            </a:r>
            <a:r>
              <a:rPr lang="en-IN" dirty="0"/>
              <a:t>: Modifies existing data in a table.
</a:t>
            </a:r>
            <a:r>
              <a:rPr lang="en-IN" b="1" dirty="0"/>
              <a:t>DELETE</a:t>
            </a:r>
            <a:r>
              <a:rPr lang="en-IN" dirty="0"/>
              <a:t>: Removes specific rows from a table.
</a:t>
            </a:r>
            <a:r>
              <a:rPr lang="en-IN" b="1" dirty="0"/>
              <a:t>SELECT</a:t>
            </a:r>
            <a:r>
              <a:rPr lang="en-IN" dirty="0"/>
              <a:t>: Retrieves data from one or more tables.</a:t>
            </a:r>
          </a:p>
          <a:p>
            <a:pPr marL="0" indent="0">
              <a:buNone/>
            </a:pPr>
            <a:r>
              <a:rPr lang="en-IN" dirty="0"/>
              <a:t>Example:
INSERT INTO students (id, name, age) </a:t>
            </a:r>
          </a:p>
          <a:p>
            <a:pPr marL="0" indent="0">
              <a:buNone/>
            </a:pPr>
            <a:r>
              <a:rPr lang="en-IN" dirty="0"/>
              <a:t>VALUES (1, ‘John Doe’, 20);
SELECT * FROM students;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170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9BFAD-B96C-0FFC-FB5D-30FC81DB8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DCL(Data control Language)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AB7E2-789A-7673-5F64-F92A3E0D0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Definition: DCL commands control access to data within the database.
Key Commands:
</a:t>
            </a:r>
            <a:r>
              <a:rPr lang="en-IN" b="1" dirty="0"/>
              <a:t>GRANT</a:t>
            </a:r>
            <a:r>
              <a:rPr lang="en-IN" dirty="0"/>
              <a:t>: Gives users specific privileges (e.g., SELECT, INSERT).
</a:t>
            </a:r>
            <a:r>
              <a:rPr lang="en-IN" b="1" dirty="0"/>
              <a:t>REVOKE</a:t>
            </a:r>
            <a:r>
              <a:rPr lang="en-IN" dirty="0"/>
              <a:t>: Removes previously granted privileges.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Example:
GRANT SELECT, INSERT ON students TO ‘user1’@’localhost’;
REVOKE INSERT ON students FROM ‘user1’@’localhost’;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406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6DD75-ECAF-54A3-C010-760426065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TCL(Transaction Control Language)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7DB99-3AFA-A2C5-FD0A-A1A541D61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Definition: TCL commands manage transactions to ensure data consistency and integrity.
Key Commands:
</a:t>
            </a:r>
            <a:r>
              <a:rPr lang="en-IN" b="1" dirty="0"/>
              <a:t>COMMIT</a:t>
            </a:r>
            <a:r>
              <a:rPr lang="en-IN" dirty="0"/>
              <a:t>: Saves changes made by a transaction.
</a:t>
            </a:r>
            <a:r>
              <a:rPr lang="en-IN" b="1" dirty="0"/>
              <a:t>ROLLBACK</a:t>
            </a:r>
            <a:r>
              <a:rPr lang="en-IN" dirty="0"/>
              <a:t>: Reverts changes made by a transaction.
</a:t>
            </a:r>
            <a:r>
              <a:rPr lang="en-IN" b="1" dirty="0"/>
              <a:t>SAVEPOINT</a:t>
            </a:r>
            <a:r>
              <a:rPr lang="en-IN" dirty="0"/>
              <a:t>: Sets a point in a transaction to roll back to.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Example:</a:t>
            </a:r>
          </a:p>
          <a:p>
            <a:pPr marL="0" indent="0">
              <a:buNone/>
            </a:pPr>
            <a:r>
              <a:rPr lang="en-IN" dirty="0"/>
              <a:t>START TRANSACTION;
INSERT INTO students (id, name, age) VALUES (2, ‘Jane Doe’, 22);
ROLLBACK; -- Undo the insertion
COMMIT; -- Save the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433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Savon</vt:lpstr>
      <vt:lpstr>Introduction to MySQL</vt:lpstr>
      <vt:lpstr>What is MySQL?</vt:lpstr>
      <vt:lpstr>Features of MySQL</vt:lpstr>
      <vt:lpstr>MySQL Architecture </vt:lpstr>
      <vt:lpstr>Data types of MySQL </vt:lpstr>
      <vt:lpstr>DDL(Data definition Language)</vt:lpstr>
      <vt:lpstr>DML(Data Manipulation Language)</vt:lpstr>
      <vt:lpstr>DCL(Data control Language)</vt:lpstr>
      <vt:lpstr>TCL(Transaction Control Language)</vt:lpstr>
      <vt:lpstr>Advantages of MySQL </vt:lpstr>
      <vt:lpstr>Applications of MySQL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MySQL</dc:title>
  <dc:creator>Priyadharshini R</dc:creator>
  <cp:lastModifiedBy>Priyadharshini R</cp:lastModifiedBy>
  <cp:revision>2</cp:revision>
  <dcterms:created xsi:type="dcterms:W3CDTF">2024-11-26T06:39:19Z</dcterms:created>
  <dcterms:modified xsi:type="dcterms:W3CDTF">2024-11-26T07:14:04Z</dcterms:modified>
</cp:coreProperties>
</file>