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D1A8F-8000-4545-B640-EDFFD850D4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24A98A-A29F-43AA-92EE-03F3A5887A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7D9492-5299-41B0-B88B-061992BF6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68912-7F03-4BF9-B7BE-1AC4AE6AD0FE}" type="datetimeFigureOut">
              <a:rPr lang="en-PH" smtClean="0"/>
              <a:t>11/07/2019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5B3BB8-7D8A-4E94-A63B-DBE995247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5AFE2-4F9E-4425-91DC-3959218D5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47264-B16A-49C9-8F8C-4D64E1D79A9C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30958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A645C-F5F6-49DE-9140-A84D3CB1A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0D3E82-BC77-4646-BEF4-F49757E0CE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F94D28-249A-44BA-9EB8-A7F75A94F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68912-7F03-4BF9-B7BE-1AC4AE6AD0FE}" type="datetimeFigureOut">
              <a:rPr lang="en-PH" smtClean="0"/>
              <a:t>11/07/2019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3A008F-E609-477A-ABBB-ED5532E0E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DC16F5-9056-4DFE-A97D-27B33CA70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47264-B16A-49C9-8F8C-4D64E1D79A9C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86940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A0393F-721E-4AD8-9767-C451A6F3E0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D64351-5BC3-4136-93A1-106E05F38B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37A5F2-6C45-4086-B7F6-C565E5FDF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68912-7F03-4BF9-B7BE-1AC4AE6AD0FE}" type="datetimeFigureOut">
              <a:rPr lang="en-PH" smtClean="0"/>
              <a:t>11/07/2019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AAEE04-6F3E-40F9-85CD-5CD766166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0E3598-038E-4CA1-BA73-89BA4BFBD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47264-B16A-49C9-8F8C-4D64E1D79A9C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51583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DF82E-23BF-4C6F-8E3D-70A8E5C5C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BA1B5-975C-44CE-ACF3-15735718BC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EC1689-7562-4E93-A1A4-DC00E2859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68912-7F03-4BF9-B7BE-1AC4AE6AD0FE}" type="datetimeFigureOut">
              <a:rPr lang="en-PH" smtClean="0"/>
              <a:t>11/07/2019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3D6981-164D-47CE-985B-5A442BA3F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EE008-AC9A-4F13-9FB5-AE61A0F23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47264-B16A-49C9-8F8C-4D64E1D79A9C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65452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3D06E-F7B3-4DC6-A1BE-DE8C01379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DED1E4-535E-44F8-8299-00124EA3CB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F4AA01-ADB8-4756-9FD2-ED353F5FA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68912-7F03-4BF9-B7BE-1AC4AE6AD0FE}" type="datetimeFigureOut">
              <a:rPr lang="en-PH" smtClean="0"/>
              <a:t>11/07/2019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7DAA25-1CAC-4283-9C38-9D1C7908B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E32BA8-72AE-411B-A64E-6B8FCD1AF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47264-B16A-49C9-8F8C-4D64E1D79A9C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800889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1B36B-5444-4D52-870C-0FCD48E42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3D1D9A-671B-4E50-A6A0-8C45DDB7C5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688A36-733B-4A1A-AF44-897BC3F626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A96A50-3915-4B2D-9D7F-DAA858E37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68912-7F03-4BF9-B7BE-1AC4AE6AD0FE}" type="datetimeFigureOut">
              <a:rPr lang="en-PH" smtClean="0"/>
              <a:t>11/07/2019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2530F-0E3D-46C9-A1B4-A86A758ED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A9F3BF-14D6-4B32-8EA3-1DB8AE400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47264-B16A-49C9-8F8C-4D64E1D79A9C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19234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7F50A-4623-40BC-8307-A8654266F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0FE763-EE3D-46D7-A3A9-E78380CCF6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B029F4-AEA0-48AD-8A66-8EFABE4554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75B173-2B01-4800-9165-7F9ACF47E2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E15307-9FA7-43CD-B0AF-9CA04324AB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0C5C12-42DD-46A7-8F6B-D9B1BBD24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68912-7F03-4BF9-B7BE-1AC4AE6AD0FE}" type="datetimeFigureOut">
              <a:rPr lang="en-PH" smtClean="0"/>
              <a:t>11/07/2019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2DEF72-E9E1-414F-8C14-7A59C146A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39FDB9-E253-4C1A-81FC-CEC24230A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47264-B16A-49C9-8F8C-4D64E1D79A9C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82773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786E6-945B-45B7-A81A-DF89B275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96E339-1783-4D1B-9953-CDD039F39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68912-7F03-4BF9-B7BE-1AC4AE6AD0FE}" type="datetimeFigureOut">
              <a:rPr lang="en-PH" smtClean="0"/>
              <a:t>11/07/2019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21C850-CA64-422E-92EB-C714D3A6A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791DA3-8E67-4A3C-998A-EFF9C786E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47264-B16A-49C9-8F8C-4D64E1D79A9C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9257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9F2213-131B-4209-8CD0-988651A42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68912-7F03-4BF9-B7BE-1AC4AE6AD0FE}" type="datetimeFigureOut">
              <a:rPr lang="en-PH" smtClean="0"/>
              <a:t>11/07/2019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49E143-4AE1-451B-B326-6B01FECDF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AF3D6E-F7A4-4F5C-848B-8C2CA5A86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47264-B16A-49C9-8F8C-4D64E1D79A9C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7165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2A724-0DE0-4033-B34F-5D52F9033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DB4A54-E349-49D2-A9B1-101EDCA8D6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459394-56FE-4AD8-B852-678C06A01C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7768CF-24DF-4166-8ED3-81C78A9D1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68912-7F03-4BF9-B7BE-1AC4AE6AD0FE}" type="datetimeFigureOut">
              <a:rPr lang="en-PH" smtClean="0"/>
              <a:t>11/07/2019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73E805-2B1B-4129-9532-25874037F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7F7A24-D258-4230-A31C-2D629BB59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47264-B16A-49C9-8F8C-4D64E1D79A9C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73447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CF430-5B73-40C4-B783-E978A7822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48F910-2078-4205-9E0D-714D0BA840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B09098-41C2-4999-BBD1-04E028C056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261F31-D8FC-4AF2-83C1-104E9E2A7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68912-7F03-4BF9-B7BE-1AC4AE6AD0FE}" type="datetimeFigureOut">
              <a:rPr lang="en-PH" smtClean="0"/>
              <a:t>11/07/2019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0B754E-5230-4F96-8F9D-FEA4E08F2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8FC45B-7A4C-412D-B710-64CED89DF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47264-B16A-49C9-8F8C-4D64E1D79A9C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750254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B06D91-75F7-48C6-9892-2FBE2B9F7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C71160-7710-496D-B4AE-E041A68E6A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479B34-DC1D-4CB9-ACA1-2FA04AF432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068912-7F03-4BF9-B7BE-1AC4AE6AD0FE}" type="datetimeFigureOut">
              <a:rPr lang="en-PH" smtClean="0"/>
              <a:t>11/07/2019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90530B-92B5-447B-B7A5-2830B75D16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D324BF-5D66-4137-9D4E-C02F0CF762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447264-B16A-49C9-8F8C-4D64E1D79A9C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14650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52561-6E7A-44AD-9E12-FA2EE966A2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8261" y="2351314"/>
            <a:ext cx="11084767" cy="1558212"/>
          </a:xfrm>
        </p:spPr>
        <p:txBody>
          <a:bodyPr>
            <a:normAutofit/>
          </a:bodyPr>
          <a:lstStyle/>
          <a:p>
            <a:r>
              <a:rPr lang="en-US" sz="7200" b="1" dirty="0"/>
              <a:t>STUDENT VIOLATION SYSTEM</a:t>
            </a:r>
            <a:endParaRPr lang="en-PH" sz="72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E6BBF4-EBC0-4B7B-A66B-C288D1A7A0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H="1" flipV="1">
            <a:off x="195943" y="5257800"/>
            <a:ext cx="1328057" cy="163286"/>
          </a:xfrm>
        </p:spPr>
        <p:txBody>
          <a:bodyPr>
            <a:normAutofit fontScale="25000" lnSpcReduction="20000"/>
          </a:bodyPr>
          <a:lstStyle/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349353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3D63C-586A-499B-8185-6FF154DF2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EXISTING VIOLATIONS:</a:t>
            </a:r>
            <a:endParaRPr lang="en-PH" b="1" dirty="0"/>
          </a:p>
        </p:txBody>
      </p:sp>
      <p:pic>
        <p:nvPicPr>
          <p:cNvPr id="5" name="Content Placeholder 4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33700F6A-9632-47C4-ADFC-7D93E7CDDE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310262" y="1279443"/>
            <a:ext cx="3569834" cy="4960776"/>
          </a:xfrm>
        </p:spPr>
      </p:pic>
      <p:pic>
        <p:nvPicPr>
          <p:cNvPr id="7" name="Picture 6" descr="A picture containing indoor, wall, cabinet, sitting&#10;&#10;Description automatically generated">
            <a:extLst>
              <a:ext uri="{FF2B5EF4-FFF2-40B4-BE49-F238E27FC236}">
                <a16:creationId xmlns:a16="http://schemas.microsoft.com/office/drawing/2014/main" id="{71108EC9-A2A8-4CE4-AD8A-F9856B1195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6434" y="1974913"/>
            <a:ext cx="4960776" cy="3569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513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2DE54-0053-4729-9E01-BA86A42A4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USER NEEDS:</a:t>
            </a:r>
            <a:endParaRPr lang="en-PH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446850-E91A-4D59-8827-1B0DCA6D76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Guards needs a way to issue violations faster.</a:t>
            </a:r>
            <a:endParaRPr lang="en-PH" dirty="0"/>
          </a:p>
          <a:p>
            <a:r>
              <a:rPr lang="en-US" dirty="0"/>
              <a:t>Guards needs to be able to check student credentials faster.</a:t>
            </a:r>
          </a:p>
          <a:p>
            <a:r>
              <a:rPr lang="en-US" dirty="0"/>
              <a:t>Guards needs a way to issue violations without using paper.</a:t>
            </a:r>
            <a:endParaRPr lang="en-PH" dirty="0"/>
          </a:p>
          <a:p>
            <a:r>
              <a:rPr lang="en-US" dirty="0"/>
              <a:t>Guards needs a way to issue violations in legible form.</a:t>
            </a:r>
            <a:endParaRPr lang="en-PH" dirty="0"/>
          </a:p>
          <a:p>
            <a:r>
              <a:rPr lang="en-US" dirty="0"/>
              <a:t>Students needs a way to monitor their violations.</a:t>
            </a:r>
            <a:endParaRPr lang="en-PH" dirty="0"/>
          </a:p>
          <a:p>
            <a:r>
              <a:rPr lang="en-US" dirty="0"/>
              <a:t>Discipline Office needs a way to monitor student violations easily.</a:t>
            </a:r>
          </a:p>
          <a:p>
            <a:r>
              <a:rPr lang="en-US" dirty="0"/>
              <a:t>Discipline’s Office needs a way to cancel violations without searching for violation paper issued.</a:t>
            </a:r>
          </a:p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650743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31A26-B0A4-4274-A029-460C1F825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SOLUTION:</a:t>
            </a:r>
            <a:endParaRPr lang="en-PH" b="1" dirty="0"/>
          </a:p>
        </p:txBody>
      </p:sp>
      <p:pic>
        <p:nvPicPr>
          <p:cNvPr id="5" name="Content Placeholder 4" descr="A close up of a device&#10;&#10;Description automatically generated">
            <a:extLst>
              <a:ext uri="{FF2B5EF4-FFF2-40B4-BE49-F238E27FC236}">
                <a16:creationId xmlns:a16="http://schemas.microsoft.com/office/drawing/2014/main" id="{A34FB5A1-1793-4509-A349-031B0F227F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6255" y="1825625"/>
            <a:ext cx="7739489" cy="4351338"/>
          </a:xfrm>
        </p:spPr>
      </p:pic>
    </p:spTree>
    <p:extLst>
      <p:ext uri="{BB962C8B-B14F-4D97-AF65-F5344CB8AC3E}">
        <p14:creationId xmlns:p14="http://schemas.microsoft.com/office/powerpoint/2010/main" val="2876363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1E249-5404-42BF-9853-ECA3A5B7F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SOLUTION:</a:t>
            </a:r>
            <a:endParaRPr lang="en-PH" b="1" dirty="0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6C9BC459-5F74-40F7-9D57-A9C1C48B02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6255" y="1825625"/>
            <a:ext cx="7739489" cy="4351338"/>
          </a:xfrm>
        </p:spPr>
      </p:pic>
    </p:spTree>
    <p:extLst>
      <p:ext uri="{BB962C8B-B14F-4D97-AF65-F5344CB8AC3E}">
        <p14:creationId xmlns:p14="http://schemas.microsoft.com/office/powerpoint/2010/main" val="1390320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73896-E819-42A8-90B6-716B907D5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POINT OF VIEW</a:t>
            </a:r>
            <a:endParaRPr lang="en-PH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8B3D74-A537-4155-AA48-898AB55D09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b="1" dirty="0"/>
          </a:p>
          <a:p>
            <a:pPr marL="0" indent="0" algn="ctr">
              <a:buNone/>
            </a:pPr>
            <a:endParaRPr lang="en-US" b="1" dirty="0"/>
          </a:p>
          <a:p>
            <a:pPr marL="0" indent="0" algn="ctr">
              <a:buNone/>
            </a:pPr>
            <a:endParaRPr lang="en-US" b="1" dirty="0"/>
          </a:p>
          <a:p>
            <a:pPr marL="0" indent="0" algn="ctr">
              <a:buNone/>
            </a:pPr>
            <a:r>
              <a:rPr lang="en-US" b="1" dirty="0"/>
              <a:t>An electronic violation system can minimize issuing time, allow transparency and ease of access for all users.</a:t>
            </a:r>
            <a:endParaRPr lang="en-PH" b="1" dirty="0"/>
          </a:p>
          <a:p>
            <a:pPr marL="0" indent="0" algn="ctr">
              <a:buNone/>
            </a:pPr>
            <a:endParaRPr lang="en-PH" b="1" dirty="0"/>
          </a:p>
        </p:txBody>
      </p:sp>
    </p:spTree>
    <p:extLst>
      <p:ext uri="{BB962C8B-B14F-4D97-AF65-F5344CB8AC3E}">
        <p14:creationId xmlns:p14="http://schemas.microsoft.com/office/powerpoint/2010/main" val="11494704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112</Words>
  <Application>Microsoft Office PowerPoint</Application>
  <PresentationFormat>Widescreen</PresentationFormat>
  <Paragraphs>17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STUDENT VIOLATION SYSTEM</vt:lpstr>
      <vt:lpstr>EXISTING VIOLATIONS:</vt:lpstr>
      <vt:lpstr>USER NEEDS:</vt:lpstr>
      <vt:lpstr>SOLUTION:</vt:lpstr>
      <vt:lpstr>SOLUTION:</vt:lpstr>
      <vt:lpstr>POINT OF VIEW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VIOLATION SYSTEM</dc:title>
  <dc:creator>Risheene Dadoy</dc:creator>
  <cp:lastModifiedBy>Risheene Dadoy</cp:lastModifiedBy>
  <cp:revision>2</cp:revision>
  <dcterms:created xsi:type="dcterms:W3CDTF">2019-07-11T03:30:23Z</dcterms:created>
  <dcterms:modified xsi:type="dcterms:W3CDTF">2019-07-11T03:45:28Z</dcterms:modified>
</cp:coreProperties>
</file>