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44" r:id="rId3"/>
    <p:sldId id="443" r:id="rId4"/>
    <p:sldId id="456" r:id="rId5"/>
    <p:sldId id="589" r:id="rId6"/>
    <p:sldId id="465" r:id="rId7"/>
    <p:sldId id="560" r:id="rId8"/>
    <p:sldId id="458" r:id="rId9"/>
    <p:sldId id="462" r:id="rId10"/>
    <p:sldId id="463" r:id="rId11"/>
    <p:sldId id="464" r:id="rId12"/>
    <p:sldId id="447" r:id="rId13"/>
    <p:sldId id="433" r:id="rId14"/>
    <p:sldId id="629" r:id="rId15"/>
    <p:sldId id="434" r:id="rId16"/>
    <p:sldId id="628" r:id="rId17"/>
    <p:sldId id="436" r:id="rId18"/>
    <p:sldId id="435" r:id="rId19"/>
    <p:sldId id="438" r:id="rId20"/>
    <p:sldId id="634" r:id="rId21"/>
    <p:sldId id="562" r:id="rId22"/>
    <p:sldId id="563" r:id="rId23"/>
    <p:sldId id="630" r:id="rId24"/>
    <p:sldId id="636" r:id="rId25"/>
    <p:sldId id="479" r:id="rId26"/>
    <p:sldId id="408" r:id="rId27"/>
    <p:sldId id="412" r:id="rId28"/>
    <p:sldId id="413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635" r:id="rId37"/>
    <p:sldId id="487" r:id="rId38"/>
    <p:sldId id="494" r:id="rId39"/>
    <p:sldId id="495" r:id="rId40"/>
    <p:sldId id="496" r:id="rId41"/>
    <p:sldId id="526" r:id="rId42"/>
    <p:sldId id="631" r:id="rId43"/>
    <p:sldId id="527" r:id="rId44"/>
    <p:sldId id="609" r:id="rId45"/>
    <p:sldId id="632" r:id="rId46"/>
    <p:sldId id="528" r:id="rId47"/>
    <p:sldId id="529" r:id="rId48"/>
    <p:sldId id="531" r:id="rId49"/>
    <p:sldId id="488" r:id="rId50"/>
    <p:sldId id="461" r:id="rId51"/>
    <p:sldId id="492" r:id="rId52"/>
    <p:sldId id="558" r:id="rId53"/>
    <p:sldId id="489" r:id="rId54"/>
    <p:sldId id="530" r:id="rId55"/>
    <p:sldId id="490" r:id="rId56"/>
    <p:sldId id="638" r:id="rId57"/>
    <p:sldId id="613" r:id="rId58"/>
    <p:sldId id="561" r:id="rId59"/>
    <p:sldId id="491" r:id="rId60"/>
    <p:sldId id="493" r:id="rId61"/>
    <p:sldId id="525" r:id="rId62"/>
    <p:sldId id="532" r:id="rId63"/>
    <p:sldId id="541" r:id="rId64"/>
    <p:sldId id="542" r:id="rId65"/>
    <p:sldId id="543" r:id="rId66"/>
    <p:sldId id="539" r:id="rId67"/>
    <p:sldId id="564" r:id="rId68"/>
    <p:sldId id="582" r:id="rId69"/>
    <p:sldId id="585" r:id="rId70"/>
    <p:sldId id="586" r:id="rId71"/>
    <p:sldId id="587" r:id="rId72"/>
    <p:sldId id="583" r:id="rId73"/>
    <p:sldId id="584" r:id="rId74"/>
    <p:sldId id="537" r:id="rId75"/>
    <p:sldId id="538" r:id="rId76"/>
    <p:sldId id="533" r:id="rId77"/>
    <p:sldId id="534" r:id="rId78"/>
    <p:sldId id="607" r:id="rId79"/>
    <p:sldId id="608" r:id="rId80"/>
    <p:sldId id="535" r:id="rId81"/>
    <p:sldId id="536" r:id="rId82"/>
    <p:sldId id="581" r:id="rId83"/>
    <p:sldId id="593" r:id="rId84"/>
    <p:sldId id="592" r:id="rId85"/>
    <p:sldId id="591" r:id="rId86"/>
    <p:sldId id="594" r:id="rId87"/>
    <p:sldId id="615" r:id="rId88"/>
    <p:sldId id="616" r:id="rId89"/>
    <p:sldId id="617" r:id="rId90"/>
    <p:sldId id="618" r:id="rId91"/>
    <p:sldId id="580" r:id="rId92"/>
    <p:sldId id="611" r:id="rId93"/>
    <p:sldId id="622" r:id="rId94"/>
    <p:sldId id="610" r:id="rId95"/>
    <p:sldId id="633" r:id="rId9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CC66"/>
    <a:srgbClr val="3DA4B5"/>
    <a:srgbClr val="ED9043"/>
    <a:srgbClr val="27303D"/>
    <a:srgbClr val="FF5050"/>
    <a:srgbClr val="2C3644"/>
    <a:srgbClr val="274541"/>
    <a:srgbClr val="FED834"/>
    <a:srgbClr val="1D3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3" autoAdjust="0"/>
    <p:restoredTop sz="86346" autoAdjust="0"/>
  </p:normalViewPr>
  <p:slideViewPr>
    <p:cSldViewPr snapToGrid="0">
      <p:cViewPr varScale="1">
        <p:scale>
          <a:sx n="81" d="100"/>
          <a:sy n="81" d="100"/>
        </p:scale>
        <p:origin x="80" y="156"/>
      </p:cViewPr>
      <p:guideLst/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hanlee.github.io/2013/12/10/understand-javascript-closur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/>
                </a:solidFill>
              </a:rPr>
              <a:t>Codingapple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10" b="24769"/>
          <a:stretch/>
        </p:blipFill>
        <p:spPr>
          <a:xfrm>
            <a:off x="5616042" y="2440750"/>
            <a:ext cx="959915" cy="9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85818" y="2166503"/>
            <a:ext cx="8060742" cy="2036330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3457" y="2236376"/>
            <a:ext cx="8157613" cy="1966457"/>
          </a:xfrm>
          <a:prstGeom prst="roundRect">
            <a:avLst>
              <a:gd name="adj" fmla="val 270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0649" y="2338618"/>
            <a:ext cx="7145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                    ; </a:t>
            </a:r>
            <a:r>
              <a:rPr lang="en-US" altLang="ko-KR" sz="240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;               ) 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 i );</a:t>
            </a:r>
            <a:endParaRPr lang="ko-KR" altLang="en-US">
              <a:solidFill>
                <a:schemeClr val="bg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61204" y="3089736"/>
            <a:ext cx="3938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0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더해가며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될때까지만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밑에 코드를 계속 반복하셈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3632">
            <a:off x="6328754" y="2538331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1724689" y="2467646"/>
            <a:ext cx="1510217" cy="475313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i = 0</a:t>
            </a:r>
            <a:endParaRPr lang="ko-KR" altLang="en-US" sz="2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26998" y="2467646"/>
            <a:ext cx="1015606" cy="475313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&lt; 4</a:t>
            </a:r>
            <a:endParaRPr lang="ko-KR" altLang="en-US" sz="2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34696" y="2467646"/>
            <a:ext cx="1015606" cy="475313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++</a:t>
            </a:r>
            <a:endParaRPr lang="ko-KR" altLang="en-US" sz="2400"/>
          </a:p>
        </p:txBody>
      </p:sp>
      <p:sp>
        <p:nvSpPr>
          <p:cNvPr id="9" name="직사각형 8"/>
          <p:cNvSpPr/>
          <p:nvPr/>
        </p:nvSpPr>
        <p:spPr>
          <a:xfrm>
            <a:off x="685818" y="4331861"/>
            <a:ext cx="29450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콘솔창엔 무엇이 출력될까여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676400" y="3647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r>
              <a:rPr lang="en-US" altLang="ko-KR" sz="3600" b="1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ko-KR" altLang="en-US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만들기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7" y="1765416"/>
            <a:ext cx="9146270" cy="839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이제 모든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버튼에 이벤트를 달아주면 되겠죠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4328" y="2691346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Products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00627" y="2691346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Services</a:t>
            </a:r>
            <a:endParaRPr lang="en-US" altLang="ko-KR" sz="20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16926" y="2691346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4327" y="3312446"/>
            <a:ext cx="8533794" cy="1026639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00627" y="3165796"/>
            <a:ext cx="1576420" cy="348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54352" y="2550421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3346" y="2809168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655904" y="3147805"/>
            <a:ext cx="7981130" cy="2867886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46840" y="3242136"/>
            <a:ext cx="8010964" cy="2868445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262" y="1354348"/>
            <a:ext cx="10431032" cy="16736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모든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잡고 하드코딩으로 박아넣거나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하드코딩을 좀 줄여주던가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하위요소를 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잡거나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중급자용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0594" y="3360321"/>
            <a:ext cx="6268576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(‘click’, function(){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//element1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시 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10593" y="4676358"/>
            <a:ext cx="636346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(‘click’, function(){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//element2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시 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99555" y="313368"/>
            <a:ext cx="9087909" cy="10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29936">
            <a:off x="6247898" y="1389702"/>
            <a:ext cx="1466171" cy="14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761338" y="1716567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하수버전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1338" y="2501571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1338" y="3286575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98764" y="1716567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98764" y="2501571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98764" y="3286575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7758" y="1975314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7758" y="2734237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7758" y="3531911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43889" y="1782154"/>
            <a:ext cx="5751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버튼마다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핸들러를 달아줌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91178" y="5567880"/>
            <a:ext cx="694984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43889" y="2550459"/>
            <a:ext cx="5751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버튼마다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핸들러를 달아줌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43889" y="3319994"/>
            <a:ext cx="5751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버튼마다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핸들러를 달아줌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24785" y="1500995"/>
            <a:ext cx="5088835" cy="2625731"/>
          </a:xfrm>
          <a:prstGeom prst="roundRect">
            <a:avLst>
              <a:gd name="adj" fmla="val 485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반복문으로 </a:t>
            </a: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돌리기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1338" y="1716567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중수버전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98764" y="1716567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7758" y="1975314"/>
            <a:ext cx="270739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88654" y="2162555"/>
            <a:ext cx="5751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반복문으로 묶음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오른쪽 중괄호 26"/>
          <p:cNvSpPr/>
          <p:nvPr/>
        </p:nvSpPr>
        <p:spPr>
          <a:xfrm>
            <a:off x="5702059" y="1863306"/>
            <a:ext cx="267419" cy="1915064"/>
          </a:xfrm>
          <a:prstGeom prst="rightBrace">
            <a:avLst>
              <a:gd name="adj1" fmla="val 69047"/>
              <a:gd name="adj2" fmla="val 288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91178" y="5567880"/>
            <a:ext cx="694984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45077" y="1429871"/>
            <a:ext cx="2008942" cy="2996698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61338" y="1975314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수버전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1338" y="2760318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1338" y="3545322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69503" y="1716567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4019" y="1975314"/>
            <a:ext cx="325217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28" y="6220572"/>
            <a:ext cx="9288436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https://www.kirupa.com/html5/handling_events_for_many_elements.htm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555" y="148565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969105" y="1332574"/>
            <a:ext cx="5973273" cy="24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이벤트는 위 아래로 퍼진다고 했으니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parent</a:t>
            </a:r>
            <a:r>
              <a:rPr lang="ko-KR" altLang="en-US" sz="28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요소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event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핸들러를 달아서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이용하면 되겠군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91178" y="5586552"/>
            <a:ext cx="694984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절약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676400" y="364768"/>
            <a:ext cx="9018104" cy="1325563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closure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외부함수의 변수를 참조하는 함수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85819" y="1690331"/>
            <a:ext cx="10008686" cy="311656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developer.mozilla.org/en-US/docs/Web/JavaScript/Closures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http://chanlee.github.io/2013/12/10/understand-javascript-closure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/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closure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함수들은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밖에서 정의된 변수를 이용할 때 외부 변수의 값을 저장해서 새로 변수테이블을 만들어서 사용하는게 아니라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45077" y="1429871"/>
            <a:ext cx="2008942" cy="2996698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61338" y="1975314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고수버전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1338" y="2760318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1338" y="3545322"/>
            <a:ext cx="1576420" cy="586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8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8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69503" y="1716567"/>
            <a:ext cx="2784119" cy="586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z="24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4019" y="1975314"/>
            <a:ext cx="325217" cy="112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99555" y="148565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3572405" y="2995275"/>
            <a:ext cx="5795882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배경을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눌러도 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창이 뜨네요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ㅜㅜ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53175">
            <a:off x="2515020" y="2952438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45077" y="1429871"/>
            <a:ext cx="1810309" cy="1970848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7464" y="182438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7464" y="2319005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7464" y="280750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286" y="1565085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47915" y="1741072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608181" y="1459777"/>
            <a:ext cx="547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8181" y="3705646"/>
            <a:ext cx="6974438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div.addEventListener(‘click’, function(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currentTarget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35848" y="1481282"/>
            <a:ext cx="4222578" cy="6028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&amp; currentTarget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검사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35948" y="1741072"/>
            <a:ext cx="199900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026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6755">
            <a:off x="5432037" y="1954334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343" y="2859144"/>
            <a:ext cx="2392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님이 실제 클릭한거</a:t>
            </a:r>
            <a:endParaRPr lang="ko-KR" altLang="en-US" sz="2000"/>
          </a:p>
        </p:txBody>
      </p:sp>
      <p:pic>
        <p:nvPicPr>
          <p:cNvPr id="20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6755">
            <a:off x="7536882" y="1954335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7455927" y="2861341"/>
            <a:ext cx="3629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eventListener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달린곳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(div)</a:t>
            </a:r>
            <a:endParaRPr lang="ko-KR" altLang="en-US" sz="20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45077" y="1429871"/>
            <a:ext cx="1810309" cy="1970848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7464" y="182438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1040980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이벤트 달기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7464" y="2319005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7464" y="280750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286" y="1565085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47915" y="1741072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608181" y="1459777"/>
            <a:ext cx="547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35848" y="1481282"/>
            <a:ext cx="3735244" cy="623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&amp; currentTarget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검사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35948" y="1741072"/>
            <a:ext cx="199900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21439" y="2364635"/>
            <a:ext cx="1953141" cy="431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bubbling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막기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3690" y="1822113"/>
            <a:ext cx="68091" cy="815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직사각형 23"/>
          <p:cNvSpPr/>
          <p:nvPr/>
        </p:nvSpPr>
        <p:spPr>
          <a:xfrm>
            <a:off x="4693691" y="2552100"/>
            <a:ext cx="433848" cy="8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8571092" y="1766950"/>
            <a:ext cx="199900" cy="833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70991" y="1481282"/>
            <a:ext cx="3127722" cy="623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누른게 </a:t>
            </a: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ko-KR" altLang="en-US" sz="20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 코드실행</a:t>
            </a: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0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26389" y="2668902"/>
            <a:ext cx="973922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Bubbling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5797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74474" y="1362974"/>
            <a:ext cx="3837142" cy="2648753"/>
          </a:xfrm>
          <a:prstGeom prst="roundRect">
            <a:avLst>
              <a:gd name="adj" fmla="val 2834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9004" y="1574667"/>
            <a:ext cx="2182384" cy="6687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function1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555" y="313368"/>
            <a:ext cx="9087909" cy="820117"/>
          </a:xfrm>
        </p:spPr>
        <p:txBody>
          <a:bodyPr>
            <a:normAutofit fontScale="90000"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자바스크립트가 젤 잘하는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functional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Programming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69004" y="2348399"/>
            <a:ext cx="2182384" cy="6687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function2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69004" y="3122131"/>
            <a:ext cx="2182384" cy="6687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function3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30543" y="4350630"/>
            <a:ext cx="11509757" cy="189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기능들을 함수로 분할하여 개발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함수들은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input/output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일정하고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함수에 의존적이지 않아야 좋다고 함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읽기도 쉽고 큰 프로젝트 만들기도 쉬움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unit testing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쉬움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09955" y="2127536"/>
            <a:ext cx="100482" cy="3516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09955" y="2841297"/>
            <a:ext cx="100482" cy="3516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486869" y="2466983"/>
            <a:ext cx="1140495" cy="431563"/>
          </a:xfrm>
          <a:prstGeom prst="rightArrow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71844" y="2348399"/>
            <a:ext cx="2182384" cy="66873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en-US" altLang="ko-KR" sz="2000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47097" y="3122131"/>
            <a:ext cx="3025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for/if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떡칠이 아니라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기능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1,2,3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분리함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selector3</a:t>
            </a:r>
            <a:endParaRPr lang="ko-KR" altLang="en-US" sz="18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2630" y="2310636"/>
            <a:ext cx="5038662" cy="251229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183" y="2238236"/>
            <a:ext cx="5038662" cy="2512297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428" y="2310636"/>
            <a:ext cx="36014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parentElement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closest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(‘.list’)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61452" y="756196"/>
            <a:ext cx="418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</a:t>
            </a: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선택할 때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26154" y="2307658"/>
            <a:ext cx="5038662" cy="251229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55707" y="2235258"/>
            <a:ext cx="5038662" cy="2512297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20952" y="2307658"/>
            <a:ext cx="389080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children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querySelector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(‘’)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(querySelector </a:t>
            </a:r>
            <a:r>
              <a:rPr lang="ko-KR" altLang="en-US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연달아서 사용가능</a:t>
            </a:r>
            <a:r>
              <a:rPr lang="en-US" altLang="ko-KR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382" y="1772953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선택하기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55707" y="1772953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선택하기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selector4</a:t>
            </a:r>
            <a:endParaRPr lang="ko-KR" altLang="en-US" sz="18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2629" y="2310636"/>
            <a:ext cx="10542313" cy="251229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182" y="2238236"/>
            <a:ext cx="10542313" cy="2512297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428" y="2310636"/>
            <a:ext cx="49414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nextElementSibling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previousElementSibling</a:t>
            </a:r>
            <a:endParaRPr lang="en-US" altLang="ko-KR" sz="2400">
              <a:solidFill>
                <a:srgbClr val="FED83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61452" y="756196"/>
            <a:ext cx="3486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형제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element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선택할 때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382" y="1772953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형제 선택하기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9454550" cy="753491"/>
          </a:xfrm>
        </p:spPr>
        <p:txBody>
          <a:bodyPr anchor="t">
            <a:norm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처리속도향상 코딩 팁</a:t>
            </a:r>
            <a:endParaRPr lang="ko-KR" altLang="en-US" sz="16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5819" y="3979191"/>
            <a:ext cx="10542313" cy="2007541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372" y="3906791"/>
            <a:ext cx="10542313" cy="2007541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0618" y="4117690"/>
            <a:ext cx="66816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element = document.querySelector(‘div’);</a:t>
            </a:r>
            <a:endParaRPr kumimoji="0" lang="en-US" altLang="ko-KR" sz="24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element.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저쩌구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240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5819" y="1714945"/>
            <a:ext cx="10542313" cy="2007541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1642545"/>
            <a:ext cx="10542313" cy="2007541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618" y="1853444"/>
            <a:ext cx="56316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document.querySelector(‘div’).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document.querySelector(‘div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’).</a:t>
            </a:r>
            <a:r>
              <a:rPr lang="ko-KR" altLang="en-US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저쩌구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>
              <a:defRPr/>
            </a:pP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*DOM </a:t>
            </a:r>
            <a:r>
              <a:rPr lang="ko-KR" altLang="en-US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탐색은 매우 오래걸리는 작업</a:t>
            </a:r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492377" y="2790437"/>
            <a:ext cx="1999115" cy="597233"/>
          </a:xfrm>
          <a:prstGeom prst="roundRect">
            <a:avLst>
              <a:gd name="adj" fmla="val 4403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 GOOD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92377" y="5054682"/>
            <a:ext cx="1999115" cy="597233"/>
          </a:xfrm>
          <a:prstGeom prst="roundRect">
            <a:avLst>
              <a:gd name="adj" fmla="val 4403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GOOD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9454550" cy="753491"/>
          </a:xfrm>
        </p:spPr>
        <p:txBody>
          <a:bodyPr anchor="t">
            <a:norm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(ES6)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익명함수 대신쓰는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arrow functions</a:t>
            </a:r>
            <a:endParaRPr lang="ko-KR" altLang="en-US" sz="14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5819" y="1714945"/>
            <a:ext cx="10542313" cy="4361440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372" y="1642545"/>
            <a:ext cx="10542313" cy="4361440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618" y="1853444"/>
            <a:ext cx="508664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 = [1,2,3,4];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noProof="0" smtClean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var num2 = num.map(function(a){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return a+1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num2 = num.map( a =&gt; a + 1);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query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48" y="1993080"/>
            <a:ext cx="2156304" cy="230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505" y="385283"/>
            <a:ext cx="5735129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맛보기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291" y="1419585"/>
            <a:ext cx="651222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자바스크립트를 짧게 작성하기 위해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HTML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요소를 쉽게 잡기 위해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CSS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요소를 쉽게 추가하기 위해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애니메이션을 넣기 위해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Ajax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요청을 쉽게 하기 위해 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IE7+ 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환경에서도 자바스크립트를 쉽게 쓰기 위해 </a:t>
            </a:r>
            <a:endParaRPr lang="en-US" altLang="ko-KR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endParaRPr lang="en-US" altLang="ko-KR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8376" y="1307441"/>
            <a:ext cx="4157933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ko-KR" altLang="en-US" sz="3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형태 </a:t>
            </a:r>
            <a:r>
              <a:rPr lang="en-US" altLang="ko-KR" sz="3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en-US" altLang="ko-KR" sz="3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$(‘element’).</a:t>
            </a:r>
            <a:r>
              <a:rPr lang="en-US" altLang="ko-KR" sz="32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5735129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6927" y="1419585"/>
            <a:ext cx="9203667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ko-KR" altLang="en-US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</a:t>
            </a:r>
            <a:r>
              <a:rPr lang="en-US" altLang="ko-KR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jquery</a:t>
            </a:r>
            <a:r>
              <a:rPr lang="ko-KR" altLang="en-US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전송하기 </a:t>
            </a:r>
            <a:r>
              <a:rPr lang="en-US" altLang="ko-KR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vs CDN </a:t>
            </a:r>
            <a:r>
              <a:rPr lang="ko-KR" altLang="en-US" sz="28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이용하기 </a:t>
            </a:r>
            <a:endParaRPr lang="en-US" altLang="ko-KR" sz="28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endParaRPr lang="en-US" altLang="ko-KR" sz="2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6439" y="1597049"/>
            <a:ext cx="8914761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$(document).</a:t>
            </a:r>
            <a:r>
              <a:rPr lang="en-US" altLang="ko-KR" sz="32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function( ){</a:t>
            </a:r>
          </a:p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 모든 자바스크립트 코드 작성</a:t>
            </a: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</a:p>
          <a:p>
            <a:pPr lvl="0">
              <a:spcBef>
                <a:spcPts val="1000"/>
              </a:spcBef>
            </a:pPr>
            <a:endParaRPr lang="en-US" altLang="ko-KR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꼭 써야하는건 아님</a:t>
            </a:r>
            <a:endParaRPr lang="en-US" altLang="ko-KR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5735129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권장 템플릿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잡아보자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7108" y="1575845"/>
            <a:ext cx="1034882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32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‘tag’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spcBef>
                <a:spcPts val="1000"/>
              </a:spcBef>
            </a:pP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32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‘#id’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spcBef>
                <a:spcPts val="1000"/>
              </a:spcBef>
            </a:pP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32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‘.class’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spcBef>
                <a:spcPts val="1000"/>
              </a:spcBef>
            </a:pP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32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‘[attribute</a:t>
            </a:r>
            <a:r>
              <a:rPr lang="en-US" altLang="ko-KR" sz="32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]’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여러 개 섞어서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endParaRPr lang="en-US" altLang="ko-KR" sz="3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이외에도 하위요소잡기 </a:t>
            </a: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:first-child, </a:t>
            </a: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속성잡기 </a:t>
            </a:r>
            <a:r>
              <a:rPr lang="en-US" altLang="ko-KR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target=‘_blank’] </a:t>
            </a:r>
            <a:r>
              <a:rPr lang="ko-KR" altLang="en-US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endParaRPr lang="en-US" altLang="ko-KR" sz="200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ko-KR" altLang="en-US" sz="20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간편하게 </a:t>
            </a: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 element</a:t>
            </a:r>
            <a:r>
              <a:rPr lang="ko-KR" altLang="en-US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잡을 수 있음</a:t>
            </a: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9" y="915696"/>
            <a:ext cx="5275033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Project4 : Tab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5389" y="2189195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Products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61688" y="2189195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Services</a:t>
            </a:r>
            <a:endParaRPr lang="en-US" altLang="ko-KR" sz="20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69361" y="2189195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45388" y="2810295"/>
            <a:ext cx="9915951" cy="1397479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61688" y="2663645"/>
            <a:ext cx="1576420" cy="348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1626" y="4512418"/>
            <a:ext cx="7792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한국말로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설명하자면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누르면 거기에 맞는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박스가 보여지고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나머지는 사라짐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요소를 잡았으면 이벤트를 걸자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4757" y="1470385"/>
            <a:ext cx="4090760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.click()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.keydown()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.change()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.scroll()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.resize()</a:t>
            </a:r>
          </a:p>
          <a:p>
            <a:pPr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.on()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24301" y="1967623"/>
            <a:ext cx="4937570" cy="1703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‘#button’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</a:t>
            </a: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클릭 시 할일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076699" y="1904614"/>
            <a:ext cx="1017917" cy="72461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462599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애니메이션을 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넣어보자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47504" y="2127881"/>
            <a:ext cx="2457323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.hide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.show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.toggle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.slideDown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.slideUp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.slideToggle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.fadeIn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.fadeOut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.fadeToggle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0782" y="2668602"/>
            <a:ext cx="4937570" cy="1764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‘#button’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</a:t>
            </a:r>
          </a:p>
          <a:p>
            <a:pPr lvl="0">
              <a:spcBef>
                <a:spcPts val="1000"/>
              </a:spcBef>
            </a:pP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$(‘#div’).fadeOut();</a:t>
            </a: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3142" y="1323172"/>
            <a:ext cx="7346248" cy="980081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0782" y="1393046"/>
            <a:ext cx="7434532" cy="946451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5382" y="1604661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함수이름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3142" y="1273665"/>
            <a:ext cx="8060742" cy="1134258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0781" y="1343539"/>
            <a:ext cx="8157613" cy="1095338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애니메이션을 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넣어보자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0781" y="3118540"/>
            <a:ext cx="7028078" cy="3072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$(‘#button’).click(function(){</a:t>
            </a:r>
          </a:p>
          <a:p>
            <a:pPr lvl="0">
              <a:spcBef>
                <a:spcPts val="1000"/>
              </a:spcBef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$(‘#div’).</a:t>
            </a: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animate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 </a:t>
            </a:r>
          </a:p>
          <a:p>
            <a:pPr lvl="0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marginLeft: ‘15px’,</a:t>
            </a:r>
          </a:p>
          <a:p>
            <a:pPr lvl="0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top: ’+=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30px’   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값에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or -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있음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});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5382" y="1629686"/>
            <a:ext cx="7019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.animate({	 				})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538438" y="1589848"/>
            <a:ext cx="3500889" cy="6028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바꿀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나열하기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8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세부 속성을 잡아보자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913" y="2557823"/>
            <a:ext cx="6488186" cy="2200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$(‘#link’).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  <a:endParaRPr lang="en-US" altLang="ko-KR" sz="28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//form value</a:t>
            </a: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‘href’ 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//attribute (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value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3913" y="1514609"/>
            <a:ext cx="10660812" cy="6028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&lt;a  id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=“link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 href=“/app.html” &gt;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이동하기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&lt;/a&gt;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세부 속성을 변경하려면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913" y="2557823"/>
            <a:ext cx="8706742" cy="2200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$(‘#link’).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이동하지말기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이동하지말기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)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  <a:endParaRPr lang="en-US" altLang="ko-KR" sz="28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( 30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//form value</a:t>
            </a: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‘#link’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attr( 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‘href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‘/app2.html’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//attribute (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value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3913" y="1514609"/>
            <a:ext cx="10660812" cy="60289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&lt;a  id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=“link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 href=“/app.html” &gt;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이동하기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&lt;/a&gt;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element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32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해보자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2154" y="1486311"/>
            <a:ext cx="5697394" cy="2200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‘&lt;div&gt;&lt;/div&gt;‘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★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prepend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‘&lt;div&gt;&lt;/div&gt;’ )</a:t>
            </a: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after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‘&lt;div&gt;&lt;/div&gt;’ )</a:t>
            </a: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before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‘&lt;div&gt;&lt;/div&gt;’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83879" y="3217653"/>
            <a:ext cx="5003321" cy="20013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	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89319" y="3416060"/>
            <a:ext cx="2070339" cy="501149"/>
          </a:xfrm>
          <a:prstGeom prst="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.prepend( 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89319" y="4528868"/>
            <a:ext cx="2070339" cy="501149"/>
          </a:xfrm>
          <a:prstGeom prst="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.append( 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83879" y="2586612"/>
            <a:ext cx="2070339" cy="501149"/>
          </a:xfrm>
          <a:prstGeom prst="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.before(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3879" y="5356596"/>
            <a:ext cx="2070339" cy="501149"/>
          </a:xfrm>
          <a:prstGeom prst="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.after( 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4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2154" y="1486311"/>
            <a:ext cx="6894836" cy="15183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‘&lt;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&gt;‘</a:t>
            </a:r>
          </a:p>
          <a:p>
            <a:pPr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자바스크립트로 동적인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생성하기위해선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자료형안에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그대로 입력합니다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2154" y="3746431"/>
            <a:ext cx="6314164" cy="15183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‘&lt;div&gt;’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r>
              <a:rPr lang="ko-KR" altLang="en-US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’&lt;/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&gt;‘</a:t>
            </a:r>
          </a:p>
          <a:p>
            <a:pPr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중간에 변수 등을 넣고 싶다면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연산자를 이용합니다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class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추가해보자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2154" y="1486311"/>
            <a:ext cx="571787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addClass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‘black‘ )</a:t>
            </a: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removeClass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‘black’ )</a:t>
            </a: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toggleClass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‘black’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‘color’, ‘#000’ 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14867" y="4597879"/>
            <a:ext cx="5003321" cy="1423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&lt;div          &gt;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793225">
            <a:off x="9483691" y="3805761"/>
            <a:ext cx="2061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class=“black”</a:t>
            </a:r>
            <a:endParaRPr lang="ko-KR" altLang="en-US" sz="2400"/>
          </a:p>
        </p:txBody>
      </p:sp>
      <p:pic>
        <p:nvPicPr>
          <p:cNvPr id="14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95826">
            <a:off x="9527609" y="4349109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</a:t>
            </a:r>
            <a:r>
              <a:rPr lang="en-US" altLang="ko-KR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width/height </a:t>
            </a:r>
            <a:r>
              <a:rPr lang="ko-KR" altLang="en-US"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2153" y="1486311"/>
            <a:ext cx="7029091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크기출력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( 500 )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크기변경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$(‘document’).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//body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폭 구하기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$(‘window’).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viewport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폭 구하기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3142" y="385283"/>
            <a:ext cx="8185032" cy="825319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편리한 함수들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2153" y="1486311"/>
            <a:ext cx="7029091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 </a:t>
            </a: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children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★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siblings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mtClean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형제들 선택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$(‘#id’).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)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재선택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$(‘#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id’).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‘.red-color’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요소제외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만들기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7" y="1451862"/>
            <a:ext cx="9146270" cy="3559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 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li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태그로 버튼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밑에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태그로 내용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오픈되어있는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하기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(css class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li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쉽게 잡기 위해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이름쓰기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(data-tab = “tab1”)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div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쉽게 잡기 위해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이름쓰기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(id=“tab1”)</a:t>
            </a:r>
          </a:p>
          <a:p>
            <a:pPr>
              <a:lnSpc>
                <a:spcPct val="100000"/>
              </a:lnSpc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4328" y="4537400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Products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00627" y="4537400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Services</a:t>
            </a:r>
            <a:endParaRPr lang="en-US" altLang="ko-KR" sz="20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16926" y="4537400"/>
            <a:ext cx="1576420" cy="586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pc="-15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</a:t>
            </a:r>
            <a:endParaRPr lang="en-US" altLang="ko-KR" sz="2000" spc="-15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4327" y="5158500"/>
            <a:ext cx="8533794" cy="1026639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00627" y="5011850"/>
            <a:ext cx="1576420" cy="348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5703" flipH="1">
            <a:off x="3481372" y="4100320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312761" y="4002410"/>
            <a:ext cx="2161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class=“active”</a:t>
            </a:r>
            <a:endParaRPr lang="ko-KR" altLang="en-US" sz="2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9127742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Project5 : localStorage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상품 저장하기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(Add to cart)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8" y="2042227"/>
            <a:ext cx="8876220" cy="3866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180328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영구저장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하려면 서버로 전송해야하지만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덜 중요한 정보들은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저장공간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사용하면 편합니다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8331" y="225149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localStorage</a:t>
            </a:r>
          </a:p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sessionStorage</a:t>
            </a: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Cookie</a:t>
            </a:r>
            <a:endParaRPr lang="ko-KR" altLang="en-US" sz="2800"/>
          </a:p>
        </p:txBody>
      </p:sp>
      <p:sp>
        <p:nvSpPr>
          <p:cNvPr id="7" name="직사각형 6"/>
          <p:cNvSpPr/>
          <p:nvPr/>
        </p:nvSpPr>
        <p:spPr>
          <a:xfrm>
            <a:off x="4045315" y="3776111"/>
            <a:ext cx="26100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5MB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형태로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데이터를 저장가능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(IE8+)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873" flipH="1">
            <a:off x="3691930" y="2917949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946" y="2772053"/>
            <a:ext cx="4698767" cy="39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1251191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ocalStorage, SessionStorage</a:t>
            </a:r>
            <a:b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저장공간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사용하면 만들 수 있는 것들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8331" y="2009956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 추가기능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뒤로가기시 스크롤 위치 기억하기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본 상품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form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 기억하기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개인 설정 저장 등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localStorage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출입할땐 다른 자바스크립트 코드는 작동 중지상태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문자열만 저장가능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LocalStorage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끄고 웹서핑하는 사람도 있긴 함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946" y="2772053"/>
            <a:ext cx="4698767" cy="39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9404" y="654168"/>
            <a:ext cx="9989388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정보를 저장하고 빼는 법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1848" y="1735888"/>
            <a:ext cx="1128326" cy="1095554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저장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12881" y="1735888"/>
            <a:ext cx="8011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setItem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(‘name’, ‘Smith’);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1848" y="2966535"/>
            <a:ext cx="1128326" cy="1857618"/>
          </a:xfrm>
          <a:prstGeom prst="roundRect">
            <a:avLst>
              <a:gd name="adj" fmla="val 6667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출력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12881" y="2831442"/>
            <a:ext cx="8011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getItem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(‘name’);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localStorage[‘name’]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localStorage.name</a:t>
            </a:r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1848" y="4959246"/>
            <a:ext cx="1128326" cy="1095554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삭제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2881" y="4959246"/>
            <a:ext cx="8011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removeItem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(‘name’);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697300"/>
            <a:ext cx="9989388" cy="17008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상품의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상품명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수량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정보를 저장하면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 추가 기능이 완성됩니다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8330" y="1992701"/>
            <a:ext cx="98582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단점은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localStorage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밖에 저장이 안됩니다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50308" y="3985405"/>
            <a:ext cx="9694356" cy="1785668"/>
          </a:xfrm>
          <a:prstGeom prst="roundRect">
            <a:avLst>
              <a:gd name="adj" fmla="val 294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697300"/>
            <a:ext cx="9989388" cy="17008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밖에 저장이 안됩니다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{Object}, [Array]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저장하고 싶다면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88331" y="2546994"/>
            <a:ext cx="11100461" cy="3092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이용합니다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-&gt; </a:t>
            </a:r>
            <a:r>
              <a:rPr lang="ko-KR" altLang="en-US" sz="32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endParaRPr lang="en-US" altLang="ko-KR" sz="32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Object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70461" y="4253624"/>
            <a:ext cx="336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JSON.stringify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4270461" y="4981055"/>
            <a:ext cx="2957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JSON.parse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35724"/>
            <a:ext cx="11100461" cy="133650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32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출력법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88331" y="1860751"/>
            <a:ext cx="1128326" cy="1200329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저장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09364" y="1783114"/>
            <a:ext cx="8011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 firstname: ‘John’, lastname: ‘Park’}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localStorage.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setItem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(‘name’, 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JSON.stringify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));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8331" y="3350257"/>
            <a:ext cx="1128326" cy="1857618"/>
          </a:xfrm>
          <a:prstGeom prst="roundRect">
            <a:avLst>
              <a:gd name="adj" fmla="val 6667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출력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09363" y="3333411"/>
            <a:ext cx="8011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JSON.parse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(localStorage.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27546" y="3699380"/>
            <a:ext cx="355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문자형태로 바꿔주는 함수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873" flipH="1">
            <a:off x="7867115" y="2902913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902195" y="4663566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문자를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바꿔줌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873" flipH="1">
            <a:off x="3441764" y="3867099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626" y="346352"/>
            <a:ext cx="10908781" cy="1327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to cart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누르면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주문정보를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저장해봅시다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16" y="6419088"/>
            <a:ext cx="1815785" cy="32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56" y="3489542"/>
            <a:ext cx="7732143" cy="336845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719626" y="2162369"/>
            <a:ext cx="10908781" cy="3039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(key)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product1</a:t>
            </a:r>
          </a:p>
          <a:p>
            <a:pPr>
              <a:lnSpc>
                <a:spcPct val="10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들어갈 것들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ID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product name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quantity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size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price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62" y="6540176"/>
            <a:ext cx="1145139" cy="20676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606489" y="3397843"/>
            <a:ext cx="3985551" cy="2814845"/>
            <a:chOff x="6980064" y="3293321"/>
            <a:chExt cx="4535431" cy="2814845"/>
          </a:xfrm>
          <a:solidFill>
            <a:srgbClr val="FF6565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6980064" y="3293321"/>
              <a:ext cx="4535431" cy="2814845"/>
            </a:xfrm>
            <a:prstGeom prst="roundRect">
              <a:avLst>
                <a:gd name="adj" fmla="val 33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000"/>
                </a:spcBef>
              </a:pPr>
              <a:endPara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108044" y="3467828"/>
              <a:ext cx="3491661" cy="2562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{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ID </a:t>
              </a: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1,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name </a:t>
              </a: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‘Springfield’,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0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size </a:t>
              </a: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‘small’,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number </a:t>
              </a: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2</a:t>
              </a:r>
            </a:p>
            <a:p>
              <a:pPr>
                <a:spcBef>
                  <a:spcPts val="1000"/>
                </a:spcBef>
              </a:pPr>
              <a:r>
                <a:rPr lang="en-US" altLang="ko-KR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}</a:t>
              </a: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576771" y="1107476"/>
            <a:ext cx="2405036" cy="6028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cart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55165" y="1107476"/>
            <a:ext cx="3371912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발동할 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1806" y="1364827"/>
            <a:ext cx="349653" cy="877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73846" y="1004051"/>
            <a:ext cx="3656304" cy="876841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storage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en-US" altLang="ko-KR" sz="2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product1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추가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27077" y="1364827"/>
            <a:ext cx="352987" cy="87711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68803" y="1452538"/>
            <a:ext cx="80569" cy="920392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06489" y="2309246"/>
            <a:ext cx="3985551" cy="98407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동적으로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생성 후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JSON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 하기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1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7721635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Project6 : Shopping cart list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20222" y="5909897"/>
            <a:ext cx="612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서버에서 보내준 쇼핑리스트 데이터로 동적으로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8" y="2106801"/>
            <a:ext cx="10504009" cy="19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4449" y="1753436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li1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92372" y="1754569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85001" y="1930556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07772" y="1670766"/>
            <a:ext cx="6270470" cy="623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사라지기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보여주기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4449" y="3473396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li2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4449" y="4100089"/>
            <a:ext cx="1420552" cy="4352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li3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92372" y="3462393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85001" y="3638380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07772" y="2399071"/>
            <a:ext cx="6270470" cy="623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ko-KR" altLang="en-US" sz="2400" spc="-1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스타일 사라지기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</a:t>
            </a:r>
            <a:r>
              <a:rPr lang="en-US" altLang="ko-KR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 </a:t>
            </a:r>
            <a:r>
              <a:rPr lang="ko-KR" altLang="en-US" sz="2400" spc="-1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스타일 적용</a:t>
            </a:r>
            <a:endParaRPr lang="en-US" altLang="ko-KR" sz="2400" spc="-1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92372" y="4084673"/>
            <a:ext cx="2080662" cy="4352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addEventListener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85001" y="4260660"/>
            <a:ext cx="293062" cy="833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4372072" y="1940888"/>
            <a:ext cx="735700" cy="729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4887331" y="2679526"/>
            <a:ext cx="440881" cy="833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직사각형 37"/>
          <p:cNvSpPr/>
          <p:nvPr/>
        </p:nvSpPr>
        <p:spPr>
          <a:xfrm rot="5400000">
            <a:off x="4555973" y="2316842"/>
            <a:ext cx="735700" cy="729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3268" y="875145"/>
            <a:ext cx="5898732" cy="268008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꺼내어 장바구니를 만들어보자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0111596" y="2080562"/>
            <a:ext cx="560716" cy="6712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5196164" y="1050624"/>
            <a:ext cx="560716" cy="5779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8" y="410834"/>
            <a:ext cx="4070079" cy="5282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65" y="3333486"/>
            <a:ext cx="6494702" cy="2359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4327" y="330529"/>
            <a:ext cx="7975290" cy="903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shopping cart list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만들기</a:t>
            </a:r>
            <a:endParaRPr lang="ko-KR" altLang="en-US" sz="32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326" y="1765415"/>
            <a:ext cx="11156225" cy="4018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 code</a:t>
            </a:r>
            <a:r>
              <a:rPr lang="ko-KR" altLang="en-US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일단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HTML/CSS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디자인 부터 해놓자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(dummy data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넣을 상위 요소를 찾는다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div...tbody..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같은거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.append()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데이터를 넣으면 되겠네요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개수만큼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돌린다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안에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tbody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요소에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.append()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코드를 짠다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그냥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append()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안되고 수량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데이터를 변동하면서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append()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시킨다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58273" y="2745913"/>
            <a:ext cx="1496925" cy="4571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8950" y="4395406"/>
            <a:ext cx="1803168" cy="4571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38603" y="4927245"/>
            <a:ext cx="1239503" cy="4571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63884" y="5487961"/>
            <a:ext cx="1696703" cy="4571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51315" y="1414732"/>
            <a:ext cx="5072332" cy="3881887"/>
          </a:xfrm>
          <a:prstGeom prst="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16883" y="1718098"/>
            <a:ext cx="2405036" cy="6028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&lt;table&gt;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요소에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95277" y="1718098"/>
            <a:ext cx="3832816" cy="6028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append()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&lt;tr&gt;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추가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21918" y="1975449"/>
            <a:ext cx="349653" cy="877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8568" y="344341"/>
            <a:ext cx="2694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pseudo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코드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 flipH="1">
            <a:off x="3647223" y="2320512"/>
            <a:ext cx="88352" cy="21975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80548" y="2921377"/>
            <a:ext cx="700827" cy="90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30961" y="2652907"/>
            <a:ext cx="3890902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&lt;tr&gt;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상품명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바인딩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0548" y="3668486"/>
            <a:ext cx="700827" cy="90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53043" y="1518043"/>
            <a:ext cx="3106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100</a:t>
            </a:r>
            <a:r>
              <a:rPr lang="ko-KR" altLang="en-US" sz="32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반복 </a:t>
            </a:r>
            <a:r>
              <a:rPr lang="en-US" altLang="ko-KR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(for)</a:t>
            </a:r>
            <a:endParaRPr lang="ko-KR" altLang="en-US" sz="2000">
              <a:solidFill>
                <a:srgbClr val="FF6565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0961" y="3412185"/>
            <a:ext cx="3890902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&lt;tr&gt;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 가격 바인딩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80548" y="4427764"/>
            <a:ext cx="700827" cy="90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00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30961" y="4171463"/>
            <a:ext cx="3890902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&lt;tr&gt;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 구매수량 바인딩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9141" y="1856099"/>
            <a:ext cx="6993718" cy="3145803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localStorage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데이터 꺼내는 방법은 아까 했었죠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product1, product2 .. product 50..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상품이 장바구니에 들어있으면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해야할까요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9141" y="1856099"/>
            <a:ext cx="6993718" cy="3145803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반복문을 돌리면 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반복을 몇번 해야하는것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항상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번인가요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이용해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있습니다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1848" y="1777559"/>
            <a:ext cx="1293962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Array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iteration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37116" y="1777559"/>
            <a:ext cx="80498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(var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0;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 </a:t>
            </a:r>
            <a:r>
              <a:rPr lang="ko-KR" altLang="en-US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어레이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length;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++) {</a:t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console.log(array</a:t>
            </a:r>
            <a:r>
              <a:rPr lang="en-US" altLang="ko-KR" sz="2400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[i]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(var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오브젝트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오브젝트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hasOwnProperty(key)</a:t>
            </a:r>
            <a:endParaRPr lang="en-US" altLang="ko-KR" sz="2400" smtClean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console.log</a:t>
            </a:r>
            <a:r>
              <a:rPr lang="en-US" altLang="ko-KR" sz="2400" spc="3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오브젝트</a:t>
            </a:r>
            <a:r>
              <a:rPr lang="en-US" altLang="ko-KR" sz="2400" spc="3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en-US" altLang="ko-KR" sz="2400" spc="3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]);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1848" y="3996714"/>
            <a:ext cx="1293962" cy="2222783"/>
          </a:xfrm>
          <a:prstGeom prst="roundRect">
            <a:avLst>
              <a:gd name="adj" fmla="val 6667"/>
            </a:avLst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Object</a:t>
            </a: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iteration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2225" y="2848229"/>
            <a:ext cx="397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담긴 데이터 수를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알려주는 함수</a:t>
            </a:r>
          </a:p>
        </p:txBody>
      </p:sp>
      <p:pic>
        <p:nvPicPr>
          <p:cNvPr id="9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531">
            <a:off x="6603223" y="2218044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forEach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이용해도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있습니다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1848" y="1777559"/>
            <a:ext cx="1293962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Array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iteration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37117" y="17775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어레이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.forEach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(function(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2225" y="2848229"/>
            <a:ext cx="344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요소를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쭉 사용가능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531">
            <a:off x="6603223" y="2218044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676400" y="364768"/>
            <a:ext cx="9018104" cy="1325563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for ... in </a:t>
            </a:r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forEach()</a:t>
            </a:r>
            <a:endParaRPr lang="ko-KR" altLang="en-US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85819" y="1690331"/>
            <a:ext cx="10008686" cy="180926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iterate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in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object iterate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forEach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 iterate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(IE&gt;9)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85819" y="3782560"/>
            <a:ext cx="5293706" cy="254163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0875" y="3842449"/>
            <a:ext cx="5313495" cy="2542132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3257" y="4044023"/>
            <a:ext cx="4502065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array.</a:t>
            </a:r>
            <a:r>
              <a:rPr lang="en-US" altLang="ko-KR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forEach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(function( </a:t>
            </a:r>
            <a:r>
              <a:rPr lang="en-US" altLang="ko-KR" sz="20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item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 </a:t>
            </a:r>
            <a:r>
              <a:rPr lang="en-US" altLang="ko-KR" sz="20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item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36752" y="3782560"/>
            <a:ext cx="5293706" cy="2541637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01808" y="3842449"/>
            <a:ext cx="5313495" cy="2542132"/>
          </a:xfrm>
          <a:prstGeom prst="roundRect">
            <a:avLst>
              <a:gd name="adj" fmla="val 270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74190" y="4044023"/>
            <a:ext cx="45020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keys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en-US" altLang="ko-KR" sz="20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 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</a:t>
            </a:r>
            <a:r>
              <a:rPr lang="en-US" altLang="ko-KR" sz="20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keys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5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querySelectorAll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법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370" y="4218644"/>
            <a:ext cx="8783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https://css-tricks.com/snippets/javascript/loop-queryselectorall-matches/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371" y="1758830"/>
            <a:ext cx="10965617" cy="2321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querySelectorAll, getElementsByClassName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등으로 요소를 잡으면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[Array]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비슷한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NodeList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것에 담겨옵니다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하려면 전통적인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바꾼 후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forEach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사용합니다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만들기 위해선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8331" y="1432503"/>
            <a:ext cx="92446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tableRow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'&lt;tr&gt;&lt;th scope="row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"&gt;1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th&gt;&lt;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td&gt;1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td&gt;3000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td&gt;Small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td&gt;&lt;/tr&gt;';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엔터키를 못넣어 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찍하기 때문에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문법도 좋은 선택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43732" y="1178820"/>
            <a:ext cx="10080248" cy="3903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상식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HTML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에다가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넣으면 좋은 점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data-tab 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“tab1”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algn="ctr">
              <a:lnSpc>
                <a:spcPct val="100000"/>
              </a:lnSpc>
            </a:pP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en-US" altLang="ko-KR" sz="28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data-tab </a:t>
            </a:r>
            <a:r>
              <a:rPr lang="en-US" altLang="ko-KR" sz="28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“</a:t>
            </a:r>
            <a:r>
              <a:rPr lang="en-US" altLang="ko-KR" sz="28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tab2”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document.dataset.tab;</a:t>
            </a:r>
          </a:p>
          <a:p>
            <a:pPr algn="ctr"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HTML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요소 쉽게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찾기 가능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HTML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중요한 정보 읽기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쓰기 가능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절약을 위해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append( )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씁시다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8331" y="1441129"/>
            <a:ext cx="924464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$(‘div.content’)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.append(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컨텐츠를 추가합니다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en-US" altLang="ko-KR" sz="24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append()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하위요소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(children)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내용을 추가하는 함수</a:t>
            </a:r>
            <a:r>
              <a:rPr lang="ko-KR" altLang="en-US" sz="20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8331" y="5795888"/>
            <a:ext cx="4591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(vanilla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넘나길어지는 것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301" y="898444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Project7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low scroll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 개발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(jQuery)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1" y="639332"/>
            <a:ext cx="1172199" cy="1273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31" y="2018580"/>
            <a:ext cx="6585289" cy="4208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88331" y="3786622"/>
            <a:ext cx="75237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background-position : left  30px  top  </a:t>
            </a:r>
            <a:r>
              <a:rPr lang="en-US" altLang="ko-KR" sz="28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??px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재료부터 만듭시다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8331" y="1454620"/>
            <a:ext cx="6974730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뒷 신발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만들고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 신발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만들고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속성으로 신발이미지 넣기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</a:t>
            </a: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background: position 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속성으로 배경 위치를 조정하면 되겠네요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쉬운 애니메이션부터 한번 만들어봅시다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40" y="2924354"/>
            <a:ext cx="5142921" cy="3286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84309" y="1411488"/>
            <a:ext cx="4623382" cy="1147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스크롤 바를 내릴 때마다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앞신발은 위로 올라오는 애니메이션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84309" y="945661"/>
            <a:ext cx="4623382" cy="1147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스크롤 바를 내릴 때마다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앞신발은 위로 올라오는 애니메이션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90255" y="2822279"/>
            <a:ext cx="2405036" cy="6028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68649" y="2822279"/>
            <a:ext cx="3832816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Scroll 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발동할 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5290" y="3079630"/>
            <a:ext cx="349653" cy="877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674822" y="2822279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신발 위치 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바꾸기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01464" y="3079630"/>
            <a:ext cx="273359" cy="87711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4823" y="3615248"/>
            <a:ext cx="29402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신발의 높이는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스크롤바 위치와 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반비례 해야합니다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890255" y="2183925"/>
            <a:ext cx="2405036" cy="60289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68649" y="2183925"/>
            <a:ext cx="3832816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Scroll event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발동할 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5290" y="2441276"/>
            <a:ext cx="349653" cy="877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674822" y="2183925"/>
            <a:ext cx="3375616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신발 위치 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바꾸기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01464" y="2441276"/>
            <a:ext cx="273359" cy="87711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3003" y="3643191"/>
            <a:ext cx="7515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문서에서 스크롤바가 몇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px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내려갔는지 알려주는 함수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3003" y="4462700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바꾸려면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66031" y="3572575"/>
            <a:ext cx="2484407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scrollTop( );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5298" y="4392084"/>
            <a:ext cx="6185140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.css({‘background-position’: ‘top 00px’})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83020" y="2528987"/>
            <a:ext cx="86264" cy="1629701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endParaRPr lang="ko-KR" altLang="en-US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649" y="2509926"/>
            <a:ext cx="11100461" cy="2648670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Skrollr.js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Scrollreveal.js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Greensock Animation API (GSAP) (IE6+)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649" y="1500636"/>
            <a:ext cx="11100461" cy="2648670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animation vs JS animation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://www.heartinternet.uk/blog/should-you-use-css-or-javascript-for-web-animations/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301" y="898444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Project8 : Nav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투명화 애니메이션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(transition/animate)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1" y="639332"/>
            <a:ext cx="1172199" cy="1273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8" y="2020649"/>
            <a:ext cx="10994186" cy="27445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8" y="2947457"/>
            <a:ext cx="10994186" cy="216345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1965830" y="2601721"/>
            <a:ext cx="405442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389950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 처음 로딩시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 어떤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이벤트를 측정해야하나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발동시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 어떤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적용해야함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미발동시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 어떤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적용해야함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4899" y="704750"/>
            <a:ext cx="10265606" cy="753491"/>
          </a:xfrm>
        </p:spPr>
        <p:txBody>
          <a:bodyPr anchor="t"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selector 2</a:t>
            </a:r>
            <a:endParaRPr lang="ko-KR" altLang="en-US" sz="1800">
              <a:solidFill>
                <a:srgbClr val="FFCC66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Syntax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2629" y="1956186"/>
            <a:ext cx="9105675" cy="2697929"/>
          </a:xfrm>
          <a:prstGeom prst="roundRect">
            <a:avLst>
              <a:gd name="adj" fmla="val 27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182" y="1883786"/>
            <a:ext cx="9105675" cy="2697929"/>
          </a:xfrm>
          <a:prstGeom prst="roundRect">
            <a:avLst>
              <a:gd name="adj" fmla="val 2701"/>
            </a:avLst>
          </a:prstGeom>
          <a:solidFill>
            <a:srgbClr val="27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428" y="1956186"/>
            <a:ext cx="774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</a:t>
            </a:r>
            <a:r>
              <a:rPr lang="en-US" altLang="ko-KR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getElementsByClassName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(‘tab-content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’) 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7428" y="2549233"/>
            <a:ext cx="6857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</a:t>
            </a:r>
            <a:r>
              <a:rPr lang="en-US" altLang="ko-KR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querySelectorAll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(‘div.tab-content’) 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04013" y="3959015"/>
            <a:ext cx="63023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결과는 </a:t>
            </a:r>
            <a:r>
              <a:rPr lang="en-US" altLang="ko-KR" sz="20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비슷하게 쓸 수 있는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Nodelist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담김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Picture 2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3632">
            <a:off x="5403700" y="3087884"/>
            <a:ext cx="895391" cy="8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243932" y="740952"/>
            <a:ext cx="3486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선택할 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animate()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만드는 애니메이션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371" y="1758830"/>
            <a:ext cx="10965617" cy="3693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element.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animate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({fontSize: ‘30px’},{duration:3000});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animate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변동시킬 때 애니메이션을 줄 수 있음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JS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단에서 애니메이션 관리 가능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버벅거림 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(Velocity.js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쓰셈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36" y="628771"/>
            <a:ext cx="9341576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transition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으로 만드는 애니메이션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(IE10+)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5371" y="1758830"/>
            <a:ext cx="10965617" cy="2321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.big-font { transition : 1s linear; }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animate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보다는 </a:t>
            </a:r>
            <a:r>
              <a:rPr lang="ko-KR" altLang="en-US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부드러움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JS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별도로 처리됨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CSS class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하나 더 만들어야함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호환성</a:t>
            </a:r>
            <a:endParaRPr lang="en-US" altLang="ko-KR" sz="24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0276" y="2104665"/>
            <a:ext cx="11100461" cy="2648670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스크롤 애니메이션 개발을 위한 두개의 큰 틀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$(window).on(‘scroll’ , function(){})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$(window).scrollTop();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649" y="2647948"/>
            <a:ext cx="11100461" cy="3166256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velocity.js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animate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함수처럼 이용가능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쉬움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부드러움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용량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7KB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Project9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 list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 버튼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(AJAX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8" y="2123595"/>
            <a:ext cx="8436635" cy="4161522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 rot="5400000">
            <a:off x="2319197" y="5503653"/>
            <a:ext cx="810883" cy="940279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AJAX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6508" y="5847647"/>
            <a:ext cx="9829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(vanilla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XMLHttpRequest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씁니다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이거나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$.ajax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아무 차이 없음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6957" y="1467932"/>
            <a:ext cx="3518140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$(element).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load(‘’)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14942" y="1467932"/>
            <a:ext cx="3518140" cy="602896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$.ajax()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32927" y="1467932"/>
            <a:ext cx="3518140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$.get()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957" y="2149787"/>
            <a:ext cx="31502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위치에 </a:t>
            </a:r>
            <a:endParaRPr lang="en-US" altLang="ko-KR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삽입할 때 씀 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4942" y="2187985"/>
            <a:ext cx="21884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927" y="2187985"/>
            <a:ext cx="31854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</a:t>
            </a:r>
            <a:r>
              <a:rPr lang="ko-KR" altLang="en-US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요청만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처리하는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2151" y="557011"/>
            <a:ext cx="9963509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AJAX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요청으로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가져오는 법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0379" y="1441129"/>
            <a:ext cx="10444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$.ajax({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type 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'GET',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url 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‘/data.json’</a:t>
            </a: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dataType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'json'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}).</a:t>
            </a:r>
            <a:r>
              <a:rPr lang="en-US" altLang="ko-KR" sz="160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(function(data){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console.log(data)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}).</a:t>
            </a:r>
            <a:r>
              <a:rPr lang="en-US" altLang="ko-KR" sz="160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fail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(function(jqXHR, textStatus, error){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console.log(error)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});</a:t>
            </a:r>
            <a:endParaRPr lang="en-US" altLang="ko-KR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AJAX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부분</a:t>
            </a:r>
            <a:endParaRPr lang="en-US" altLang="ko-KR" sz="28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331" y="1467009"/>
            <a:ext cx="1085892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{"id" : ‘qwer1234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’}  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요청시 서버로 정보를 보내고 싶다면 이렇게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POST)</a:t>
            </a:r>
            <a:endParaRPr lang="en-US" altLang="ko-KR" sz="24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dataType: 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’json’  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서버에서 수신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될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정보의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expected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(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없어도 가끔 잘됨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beforeSend: </a:t>
            </a:r>
            <a:r>
              <a:rPr lang="ko-KR" altLang="en-US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(){}  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요청하기 전에 먼저 실행할 함수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로딩중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띄운다든지 그럴 때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$ajax(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function(){}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성공시 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$ajax(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fail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function(){} </a:t>
            </a:r>
            <a:r>
              <a:rPr lang="en-US" altLang="ko-KR" sz="24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//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실패시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실행할 코드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$ajax( ).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always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function(){} )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ajax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실패하든 성공하든 무조건 실행할 함수</a:t>
            </a:r>
            <a:endParaRPr lang="en-US" altLang="ko-KR" sz="2000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7672" y="4318822"/>
            <a:ext cx="10276657" cy="2100266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아닙니다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뽑아 쓸 수가 없어요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바꿔줘야겠죠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022850" y="646506"/>
            <a:ext cx="614630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서버에서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JSON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데이터를 보내왔는데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..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78" y="1593058"/>
            <a:ext cx="4841445" cy="2633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7672" y="4318822"/>
            <a:ext cx="10276657" cy="2100266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data = </a:t>
            </a:r>
            <a:r>
              <a:rPr lang="en-US" altLang="ko-KR" sz="2400" smtClean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‘object </a:t>
            </a:r>
            <a:r>
              <a:rPr lang="ko-KR" altLang="en-US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생긴 텍스트</a:t>
            </a:r>
            <a:r>
              <a:rPr lang="en-US" altLang="ko-KR" sz="240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 AJAX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필요 없음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022850" y="646506"/>
            <a:ext cx="6146301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서버에서 데이터를 보내왔는데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..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78" y="1593058"/>
            <a:ext cx="4841445" cy="2633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84327" y="1765415"/>
            <a:ext cx="10080248" cy="4018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tabs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document.</a:t>
            </a:r>
            <a:r>
              <a:rPr lang="en-US" altLang="ko-KR" sz="24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querySelectorAll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(‘div.tab-content’) ;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[0].style.display = ‘none’;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].style.display = ‘none’;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tabs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[2].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style.display = ‘none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’;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………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331637" y="2928135"/>
            <a:ext cx="585627" cy="657546"/>
          </a:xfrm>
          <a:prstGeom prst="rightArrow">
            <a:avLst/>
          </a:prstGeom>
          <a:solidFill>
            <a:srgbClr val="FED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7744" y="3024902"/>
            <a:ext cx="4623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반복적인거 보면 반드시 흥분해야함</a:t>
            </a:r>
            <a:endParaRPr lang="ko-KR" altLang="en-US" sz="240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84328" y="330529"/>
            <a:ext cx="7835054" cy="90304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cheet sheet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4-1. </a:t>
            </a:r>
            <a:r>
              <a:rPr lang="ko-KR" altLang="en-US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클릭시 모든 </a:t>
            </a:r>
            <a:r>
              <a:rPr lang="en-US" altLang="ko-KR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lang="ko-KR" altLang="en-US" sz="240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사라지기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활용방안</a:t>
            </a:r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1847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회원가입시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ID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중복체크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02466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더보기 버튼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더보기 스크롤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713085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초기 수신 되는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절약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91846" y="4003174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쇼핑몰의 탭기능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위메프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13085" y="4003174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댓글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댓글의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vote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기능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02465" y="4003174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크롤러봇은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AJAX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추적불가 ★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331" y="448213"/>
            <a:ext cx="11100461" cy="88411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32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</a:t>
            </a:r>
            <a:endParaRPr lang="en-US" altLang="ko-KR" sz="32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1847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크롤러봇은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AJAX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추적불가 ★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13081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다른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url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로 요청 불가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02465" y="4003174"/>
            <a:ext cx="5752081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AJAX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탭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4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개를 만들면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서버의 요청 횟수도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4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배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91846" y="4003174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IE 7 + 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02464" y="1777559"/>
            <a:ext cx="2741465" cy="1994380"/>
          </a:xfrm>
          <a:prstGeom prst="roundRect">
            <a:avLst>
              <a:gd name="adj" fmla="val 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GET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요청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pagination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이 더 좋을 수도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Project10 :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금액 계산 기능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즐거운 수학시간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6465"/>
          <a:stretch/>
        </p:blipFill>
        <p:spPr>
          <a:xfrm>
            <a:off x="845388" y="2046168"/>
            <a:ext cx="6399211" cy="3981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734" y="584362"/>
            <a:ext cx="9968124" cy="479852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 처음 로드시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총 금액을 계산해줌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상품수량을 변경하면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총 금액을 다시 계산해줌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수량을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&lt;input&gt;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태그로 바꾸기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최종가격 표시할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만들기 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734" y="584362"/>
            <a:ext cx="9968124" cy="479852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Pseudo code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생각하기 어려울 때 꿀팁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Happy User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사용하는 경우만 일단 생각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예외는 나중에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반복문이 어렵다면 반복하지말고 하나만 작성해볼것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Dummy data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채워넣고 시작하면 생각이 잘날지도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논리적으로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단계별로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생각하기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67" y="6573328"/>
            <a:ext cx="961534" cy="17361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25181" y="731170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65054" y="1619690"/>
            <a:ext cx="2211049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갯수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18473" y="1619690"/>
            <a:ext cx="2211049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83125" y="1736472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5054" y="2339368"/>
            <a:ext cx="2211049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갯수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18473" y="2339368"/>
            <a:ext cx="2211049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83125" y="2456150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65054" y="3059046"/>
            <a:ext cx="2211049" cy="6028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갯수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18473" y="3059046"/>
            <a:ext cx="2211049" cy="602896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</a:t>
            </a:r>
            <a:endParaRPr lang="en-US" altLang="ko-KR" sz="2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83125" y="317582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87705" y="749383"/>
            <a:ext cx="713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0</a:t>
            </a:r>
            <a:endParaRPr lang="ko-KR" altLang="en-US" sz="28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88" y="1619690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5963" y="1637903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28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91588" y="2339368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91588" y="3059046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7819" y="3875262"/>
            <a:ext cx="1156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………</a:t>
            </a:r>
            <a:endParaRPr lang="ko-KR" altLang="en-US" sz="28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5197" y="4763782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 출력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85963" y="2357581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2800"/>
          </a:p>
        </p:txBody>
      </p:sp>
      <p:sp>
        <p:nvSpPr>
          <p:cNvPr id="30" name="직사각형 29"/>
          <p:cNvSpPr/>
          <p:nvPr/>
        </p:nvSpPr>
        <p:spPr>
          <a:xfrm>
            <a:off x="3685963" y="3077259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28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25968" y="1619690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25968" y="2339368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25968" y="3059046"/>
            <a:ext cx="2232508" cy="5596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68256" y="1662314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2800"/>
          </a:p>
        </p:txBody>
      </p:sp>
      <p:sp>
        <p:nvSpPr>
          <p:cNvPr id="35" name="직사각형 34"/>
          <p:cNvSpPr/>
          <p:nvPr/>
        </p:nvSpPr>
        <p:spPr>
          <a:xfrm>
            <a:off x="6368256" y="2381992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2800"/>
          </a:p>
        </p:txBody>
      </p:sp>
      <p:sp>
        <p:nvSpPr>
          <p:cNvPr id="36" name="직사각형 35"/>
          <p:cNvSpPr/>
          <p:nvPr/>
        </p:nvSpPr>
        <p:spPr>
          <a:xfrm>
            <a:off x="6368256" y="3101670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393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734" y="584362"/>
            <a:ext cx="9968124" cy="479852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input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상품수량을 변경시에 가격을 다시 계산하게 하려면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함수화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input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달기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67" y="6573328"/>
            <a:ext cx="961534" cy="1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5058" y="915696"/>
            <a:ext cx="9968124" cy="776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Project11 : Increment Button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(jQuery)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67" y="6573328"/>
            <a:ext cx="961534" cy="1736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8" y="656584"/>
            <a:ext cx="1172199" cy="1273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35127" t="13616" r="4970" b="3028"/>
          <a:stretch/>
        </p:blipFill>
        <p:spPr>
          <a:xfrm>
            <a:off x="845388" y="1951276"/>
            <a:ext cx="4446769" cy="35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253" y="1703648"/>
            <a:ext cx="11455974" cy="368962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있다면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3253" y="775742"/>
            <a:ext cx="8897014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원리는 간단합니다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button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누르면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value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 / -1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97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253" y="1703647"/>
            <a:ext cx="11455974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</a:t>
            </a:r>
            <a:r>
              <a:rPr lang="en-US" altLang="ko-KR" sz="240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</a:t>
            </a:r>
            <a:r>
              <a:rPr lang="en-US" altLang="ko-KR" sz="240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&gt;&lt;+button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&gt;&lt;input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&gt;&lt;-button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&gt;&lt;td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전부 이름쓰거나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달아줘야하나요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3253" y="775742"/>
            <a:ext cx="10573414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버튼을 눌렀을 때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input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개 중에 정확한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input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을 찾아야함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80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3647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 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r>
              <a:rPr lang="en-US" altLang="ko-KR" sz="3600" b="1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en-US" altLang="ko-KR" sz="3600" smtClean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ko-KR" altLang="en-US" sz="36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18" y="1690331"/>
            <a:ext cx="11164181" cy="7074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코드를 여러 번 반복하고 싶으면 교양있게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씁니다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5818" y="2694791"/>
            <a:ext cx="9182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초기값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  <a:r>
              <a:rPr lang="ko-KR" altLang="en-US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동작조건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  <a:r>
              <a:rPr lang="ko-KR" altLang="en-US" sz="2400" smtClean="0">
                <a:solidFill>
                  <a:srgbClr val="FED83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반복할 때 마다 값의 변동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반복할 코드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mtClean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372" y="303046"/>
            <a:ext cx="1140129" cy="1104319"/>
          </a:xfrm>
          <a:prstGeom prst="roundRect">
            <a:avLst>
              <a:gd name="adj" fmla="val 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altLang="ko-KR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endParaRPr lang="en-US" altLang="ko-KR" spc="-15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920" y="662247"/>
            <a:ext cx="11455974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형제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빠르게 찾아줍니다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형제는 </a:t>
            </a:r>
            <a:r>
              <a:rPr lang="en-US" altLang="ko-KR" sz="2800" smtClean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siblings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 input ’)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부모는 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closest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 ’)</a:t>
            </a:r>
            <a:b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</a:t>
            </a:r>
            <a:r>
              <a:rPr lang="en-US" altLang="ko-KR" sz="28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children</a:t>
            </a:r>
            <a:r>
              <a:rPr lang="en-US" altLang="ko-KR" sz="28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 ’)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0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420322" y="1256961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8564" y="1196576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입력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64669" y="1256961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12911" y="1196576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변경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60774" y="1256961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09016" y="1196576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출력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059668" y="1322951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429894" y="1322951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12911" y="1947163"/>
            <a:ext cx="2656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내용을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‘Hello’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 바꾼다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9016" y="1947163"/>
            <a:ext cx="1794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h1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요소 내부에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박아넣는다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09932" y="1947163"/>
            <a:ext cx="2951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h1 </a:t>
            </a:r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요소를 선택하고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안의 내용을 가져온다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0322" y="3315866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68564" y="3255481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64669" y="3315866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12911" y="3255481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변경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60774" y="3315866"/>
            <a:ext cx="2374292" cy="5349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show modal</a:t>
            </a:r>
            <a:endParaRPr kumimoji="0" lang="en-US" altLang="ko-KR" sz="28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09016" y="3255481"/>
            <a:ext cx="2374292" cy="5349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출력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059668" y="3381856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429894" y="3381856"/>
            <a:ext cx="388189" cy="35127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2911" y="4006068"/>
            <a:ext cx="2653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이리저리 바꾼다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9016" y="4006068"/>
            <a:ext cx="241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그 자리에 박아넣는다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46221" y="4006068"/>
            <a:ext cx="1418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데이터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253" y="1703647"/>
            <a:ext cx="11455974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Paypal/Stripe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Visa, Mastercard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수수료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3% +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원화결제 수수료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X%)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JS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줄만 추가하면 되니 초간단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국내카드는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PG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 가입 후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PG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 결제모듈 설치해야함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심각하게 복잡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쉽게 도와주는 아임포트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iamport.kr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6917652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카드결제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2906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Misc</a:t>
            </a:r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703646"/>
            <a:ext cx="10276657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호환성 안좋은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문법을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문법으로 바꿔주는 고마운 툴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설치하고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babel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설치하고 튜토리얼 대로 따라하면 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에디터 부가기능에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babel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 해주는 기능을 찾아서 써도 잘됨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1" y="767276"/>
            <a:ext cx="6917652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문법을 쓰려면 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 + Babel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써야</a:t>
            </a: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2906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Misc</a:t>
            </a:r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703646"/>
            <a:ext cx="10932383" cy="4715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Bludit&gt;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PHP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설치된 호스팅 공간만 있으면 쉽게 사용가능합니다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워드프레스보다 가벼움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Markdown, HTML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게시물 작성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&lt;Xpress Engine&gt;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한국스타일 게시판을 만들기 위한 무료 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php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엔진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복붙만 하면 설치 끝입니다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admin 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페이지에서 모든걸 관리 가능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 사이트 만들기 정말 쉽쥬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0" y="767276"/>
            <a:ext cx="865017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서버와 데이터베이스 </a:t>
            </a:r>
            <a:r>
              <a:rPr lang="ko-KR" altLang="en-US" sz="2800" noProof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몰라도되는 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‘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블로그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 &amp; ‘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게시판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’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만들기 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2906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Misc</a:t>
            </a:r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269" y="6548502"/>
            <a:ext cx="1099032" cy="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4327" y="1703646"/>
            <a:ext cx="10276657" cy="3938029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javascript30.com (</a:t>
            </a:r>
            <a:r>
              <a:rPr lang="ko-KR" altLang="en-US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영어주의</a:t>
            </a:r>
            <a: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2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74340" y="767276"/>
            <a:ext cx="865017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more </a:t>
            </a:r>
            <a:r>
              <a:rPr lang="ko-KR" altLang="en-US" sz="280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 프로젝트형 강의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327" y="484056"/>
            <a:ext cx="942632" cy="936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2906" y="767276"/>
            <a:ext cx="1127235" cy="77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Misc</a:t>
            </a:r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11834</TotalTime>
  <Words>2772</Words>
  <Application>Microsoft Office PowerPoint</Application>
  <PresentationFormat>와이드스크린</PresentationFormat>
  <Paragraphs>608</Paragraphs>
  <Slides>95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00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Project4 : Tab 만들기</vt:lpstr>
      <vt:lpstr>tab 기능 만들기</vt:lpstr>
      <vt:lpstr>tab 기능</vt:lpstr>
      <vt:lpstr>PowerPoint 프레젠테이션</vt:lpstr>
      <vt:lpstr>Javascript selector 2</vt:lpstr>
      <vt:lpstr>tab 기능 cheet sheet 4-1. 클릭시 모든 div는 사라지기 </vt:lpstr>
      <vt:lpstr>Javascript for</vt:lpstr>
      <vt:lpstr>Javascript for</vt:lpstr>
      <vt:lpstr>tab 기능 만들기</vt:lpstr>
      <vt:lpstr>PowerPoint 프레젠테이션</vt:lpstr>
      <vt:lpstr>여러 element에 이벤트 달기 (하수버전)</vt:lpstr>
      <vt:lpstr>여러 element에 이벤트 달기 (중수버전)</vt:lpstr>
      <vt:lpstr>여러 element에 이벤트 달기 (고수버전)</vt:lpstr>
      <vt:lpstr>closure : 외부함수의 변수를 참조하는 함수</vt:lpstr>
      <vt:lpstr>여러 element에 이벤트 달기 (고수버전)</vt:lpstr>
      <vt:lpstr>여러 element에 이벤트 달기</vt:lpstr>
      <vt:lpstr>여러 element에 이벤트 달기</vt:lpstr>
      <vt:lpstr>자바스크립트가 젤 잘하는 functional Programming</vt:lpstr>
      <vt:lpstr>Javascript selector3</vt:lpstr>
      <vt:lpstr>Javascript selector4</vt:lpstr>
      <vt:lpstr>처리속도향상 코딩 팁</vt:lpstr>
      <vt:lpstr>(ES6) 익명함수 대신쓰는 arrow functions</vt:lpstr>
      <vt:lpstr>PowerPoint 프레젠테이션</vt:lpstr>
      <vt:lpstr>jQuery 맛보기</vt:lpstr>
      <vt:lpstr>jQuery 설치</vt:lpstr>
      <vt:lpstr>jQuery 권장 템플릿</vt:lpstr>
      <vt:lpstr>jQuery 로 HTML 요소를 잡아보자</vt:lpstr>
      <vt:lpstr>jQuery 로 요소를 잡았으면 이벤트를 걸자</vt:lpstr>
      <vt:lpstr>jQuery 로 display 애니메이션을 넣어보자</vt:lpstr>
      <vt:lpstr>jQuery 로 애니메이션을 넣어보자</vt:lpstr>
      <vt:lpstr>jQuery 로 HTML 태그 세부 속성을 잡아보자</vt:lpstr>
      <vt:lpstr>jQuery 로 HTML 태그 세부 속성을 변경하려면</vt:lpstr>
      <vt:lpstr>jQuery 로 HTML element를 추가해보자</vt:lpstr>
      <vt:lpstr>HTML 템플릿</vt:lpstr>
      <vt:lpstr>jQuery 로 CSS class를 추가해보자</vt:lpstr>
      <vt:lpstr>jQuery 로 화면 width/height 조정</vt:lpstr>
      <vt:lpstr>jQuery 기타 편리한 함수들</vt:lpstr>
      <vt:lpstr>Project5 : localStorage에 상품 저장하기 (Add to cart)</vt:lpstr>
      <vt:lpstr>정보를 ‘영구저장’하려면 서버로 전송해야하지만 덜 중요한 정보들은 브라우저 저장공간을 사용하면 편합니다. </vt:lpstr>
      <vt:lpstr>localStorage, SessionStorage 브라우저 저장공간을 사용하면 만들 수 있는 것들 :</vt:lpstr>
      <vt:lpstr>localStorage에 정보를 저장하고 빼는 법</vt:lpstr>
      <vt:lpstr>상품의 id, 상품명, 사이즈, 수량, 가격 등의 정보를 저장하면 장바구니 추가 기능이 완성됩니다.   </vt:lpstr>
      <vt:lpstr>localStorage에는 ‘문자열’ 밖에 저장이 안됩니다.  {Object}, [Array] 등을 저장하고 싶다면?</vt:lpstr>
      <vt:lpstr>LocalStorage에 Object 저장/출력법 </vt:lpstr>
      <vt:lpstr>Add to cart 버튼을 누르면  주문정보를 localStorage에 저장해봅시다.</vt:lpstr>
      <vt:lpstr>PowerPoint 프레젠테이션</vt:lpstr>
      <vt:lpstr>Project6 : Shopping cart list 만들기</vt:lpstr>
      <vt:lpstr>localStorage안의 object를  꺼내어 장바구니를 만들어보자</vt:lpstr>
      <vt:lpstr>shopping cart list 기능 만들기</vt:lpstr>
      <vt:lpstr>PowerPoint 프레젠테이션</vt:lpstr>
      <vt:lpstr>localStorage에서 데이터 꺼내는 방법은 아까 했었죠?  근데 product1, product2 .. product 50..  이렇게 50개의 상품이 장바구니에 들어있으면  어떻게 해야할까요 </vt:lpstr>
      <vt:lpstr>for 반복문을 돌리면 됩니다.   ..근데 반복을 몇번 해야하는것? 항상 50번인가요?</vt:lpstr>
      <vt:lpstr>for문을 이용해 array 혹은 object를 iterate 할 수 있습니다.  </vt:lpstr>
      <vt:lpstr>forEach함수를 이용해도 array를 iterate 할 수 있습니다.</vt:lpstr>
      <vt:lpstr>for / for ... in / forEach()</vt:lpstr>
      <vt:lpstr>참고 : querySelectorAll를 iterate 하는 법</vt:lpstr>
      <vt:lpstr>Javascript로 HTML 요소를 만들기 위해선...</vt:lpstr>
      <vt:lpstr>시간 절약을 위해 append( )는 jQuery를 씁시다. </vt:lpstr>
      <vt:lpstr>Project7 : 이미지 slow scroll 애니메이션 개발 (jQuery)</vt:lpstr>
      <vt:lpstr>재료부터 만듭시다</vt:lpstr>
      <vt:lpstr>가장 쉬운 애니메이션부터 한번 만들어봅시다.</vt:lpstr>
      <vt:lpstr>PowerPoint 프레젠테이션</vt:lpstr>
      <vt:lpstr>PowerPoint 프레젠테이션</vt:lpstr>
      <vt:lpstr>Skrollr.js Scrollreveal.js Greensock Animation API (GSAP) (IE6+)</vt:lpstr>
      <vt:lpstr>CSS animation vs JS animation https://www.heartinternet.uk/blog/should-you-use-css-or-javascript-for-web-animations/</vt:lpstr>
      <vt:lpstr>Project8 : Nav 메뉴 투명화 애니메이션 (transition/animate)   </vt:lpstr>
      <vt:lpstr>1. 맨 처음 로딩시엔 어떤 CSS를 적용? 2. 어떤 이벤트를 측정해야하나? 3. 이벤트 발동시엔 어떤 CSS를 적용해야함? 4. 이벤트 미발동시엔 어떤 CSS를 적용해야함?</vt:lpstr>
      <vt:lpstr>jQuery animate() 로 만드는 애니메이션</vt:lpstr>
      <vt:lpstr>CSS transition 으로 만드는 애니메이션 (IE10+)</vt:lpstr>
      <vt:lpstr>스크롤 애니메이션 개발을 위한 두개의 큰 틀 :  $(window).on(‘scroll’ , function(){}) $(window).scrollTop();</vt:lpstr>
      <vt:lpstr>velocity.js 모든 jQuery animate함수처럼 이용가능,  쉬움,  부드러움,  용량7KB</vt:lpstr>
      <vt:lpstr>Project9 : 메인페이지 Product list 더보기 버튼 (AJAX이용)</vt:lpstr>
      <vt:lpstr>jQuery AJAX</vt:lpstr>
      <vt:lpstr>jQuery AJAX요청으로 JSON데이터 가져오는 법</vt:lpstr>
      <vt:lpstr>jQuery AJAX 기타 설정 부분</vt:lpstr>
      <vt:lpstr>이건 object 가 아닙니다. 데이터를 뽑아 쓸 수가 없어요.  object로 바꿔줘야겠죠? </vt:lpstr>
      <vt:lpstr>var data = JSON.parse(‘object 처럼 생긴 텍스트’); (근데 jQuery AJAX는 parse 할 필요 없음)</vt:lpstr>
      <vt:lpstr>AJAX 활용방안</vt:lpstr>
      <vt:lpstr>AJAX 단점</vt:lpstr>
      <vt:lpstr>Project10 : 총 금액 계산 기능 (즐거운 수학시간)</vt:lpstr>
      <vt:lpstr>기능 :  1. 맨 처음 로드시 table안의 총 금액을 계산해줌 2. 상품수량을 변경하면 table 안의 총 금액을 다시 계산해줌  준비물 :  - 상품 수량을 &lt;input&gt; 태그로 바꾸기 - 최종가격 표시할 text 부분 만들기 </vt:lpstr>
      <vt:lpstr>Pseudo code 를 생각하기 어려울 때 꿀팁 :   1. Happy User가 사용하는 경우만 일단 생각 (예외는 나중에) 2. 반복문이 어렵다면 반복하지말고 하나만 작성해볼것 3. Dummy data를 채워넣고 시작하면 생각이 잘날지도 4. 논리적으로! 단계별로! 생각하기</vt:lpstr>
      <vt:lpstr>PowerPoint 프레젠테이션</vt:lpstr>
      <vt:lpstr>2. input내의 상품수량을 변경시에 가격을 다시 계산하게 하려면? - 함수화 - input에 ??이벤트 달기</vt:lpstr>
      <vt:lpstr>Project11 : Increment Button 만들기 (jQuery)</vt:lpstr>
      <vt:lpstr>&lt;td&gt;&lt;+button&gt;&lt;input&gt;&lt;-button&gt;&lt;td&gt; &lt;td&gt;&lt;+button&gt;&lt;input&gt;&lt;-button&gt;&lt;td&gt; &lt;td&gt;&lt;+button&gt;&lt;input&gt;&lt;-button&gt;&lt;td&gt;  하지만 input과 button이 100개가 있다면?  </vt:lpstr>
      <vt:lpstr>&lt;td&gt;&lt;+button&gt;&lt;input&gt;&lt;-button&gt;&lt;td&gt; &lt;td&gt;&lt;+button&gt;&lt;input&gt;&lt;-button&gt;&lt;td&gt; &lt;td&gt;&lt;+button&gt;&lt;input&gt;&lt;-button&gt;&lt;td&gt;   Q. 그럼.. 전부 이름쓰거나 id 달아줘야하나요?</vt:lpstr>
      <vt:lpstr>jQuery는 형제, 부모, 자식 element를 빠르게 찾아줍니다.  형제는 siblings(‘ input ’) 부모는 closest(‘ ’) 자식은 children(‘ ’)</vt:lpstr>
      <vt:lpstr>PowerPoint 프레젠테이션</vt:lpstr>
      <vt:lpstr>방법 1.  - Paypal/Stripe 를 통한 Visa, Mastercard 결제 (수수료 3% + 원화결제 수수료 X%) - JS코드 7줄만 추가하면 되니 초간단  방법 2. - 국내카드는 PG사 가입 후 PG사 결제모듈 설치해야함 (심각하게 복잡) - 설치 쉽게 도와주는 아임포트 iamport.kr   </vt:lpstr>
      <vt:lpstr>호환성 안좋은 ES6 문법을 ‘예전’ 문법으로 바꿔주는 고마운 툴  Node.js 설치하고 babel 설치하고 튜토리얼 대로 따라하면 됩니다.  또는 에디터 부가기능에 babel화 해주는 기능을 찾아서 써도 잘됨  </vt:lpstr>
      <vt:lpstr>&lt;Bludit&gt;  PHP설치된 호스팅 공간만 있으면 쉽게 사용가능합니다. (워드프레스보다 가벼움) Markdown, HTML로 게시물 작성.  &lt;Xpress Engine&gt; 한국스타일 게시판을 만들기 위한 무료 php 게시판 엔진. 복붙만 하면 설치 끝입니다.  admin 페이지에서 모든걸 관리 가능. 커뮤니티 사이트 만들기 정말 쉽쥬?</vt:lpstr>
      <vt:lpstr>https://javascript30.com (영어주의)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Park</cp:lastModifiedBy>
  <cp:revision>4404</cp:revision>
  <dcterms:created xsi:type="dcterms:W3CDTF">2017-03-18T09:11:01Z</dcterms:created>
  <dcterms:modified xsi:type="dcterms:W3CDTF">2018-12-16T01:46:08Z</dcterms:modified>
</cp:coreProperties>
</file>