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BD44A-FC8B-4187-AEE5-EF5B54E2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B0264-289E-4C6E-92A0-6325247E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B4D33-B956-4E48-BA45-CB0CECBF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BCCA5-A19B-4CCD-B426-ED4B0C2D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D633D-1F84-4095-8EC4-01E8C582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F873-E972-4294-8E87-6E3086F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D1EBC-D7F7-4F2B-B924-26B8D5B7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1931-1497-4E5A-9B6B-272C7CFE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95091-53BD-407C-84E9-710D5400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F2DE5-84C4-4173-A50B-D620980F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2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2078FC-B6B2-4B34-A16C-B2327E65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6C39AD-EA11-4556-87CF-A3AD61C5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AB5A42-252B-4DA9-823E-F653C267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99907-1F31-47F5-B12E-9E4870E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1587-A07A-44AB-A698-F49E1F1F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51FA-18F2-409D-B2AF-6F347521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46DB1-7789-4711-ACF1-78C96DB2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5C5BC-BC1C-47DA-9210-59D7A2C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FC53E-41B6-4937-81BE-2A94B81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B748F-83E1-423C-A2A9-37C82588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6E3B-9ECC-46FF-B6F6-E4CC6E58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8AB09-E741-4C5F-A098-1837DA55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32307-D4BE-49F9-9F12-FC1A667C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092FD-6278-4575-9787-EAF92B37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173B2-E025-4C23-B43A-4818D2CB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2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3FF9C-FA4B-45B9-B911-809F2C21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47E02-4B08-4347-8649-6A52044B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FCE23-BF5B-452D-8C39-44F62FB6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5A526-C6FB-4157-AC29-F677AC4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C1E33-5AD1-42BA-B283-E4412A07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3A4EF-D0E2-4498-9C49-F85FFABA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7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9FBFF-709D-410D-828B-CECE98AD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36019-524C-4027-8454-DB071D1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E1CF6-B2A5-4988-BC31-74CE3444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01E164-D355-4ED4-9C49-CC28AB9A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5B1479-F1D4-439A-9383-047EC3B7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724102-7E85-462B-8CAE-A859A47F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BF30A-9F04-4198-95D3-EF206E0D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58556E-F407-4EE2-B0AC-0298E3C9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5EBF-2E51-41CB-A7C7-75171386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D3638A-ACA0-4FCC-863C-BF147DA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307DD-8278-4DBB-98E7-02A1DD24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F3D0F1-7650-4C48-B8F4-F2BCABEA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1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0BDB59-D958-47DD-84CE-5F7EBC1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0951EA-4A3C-49BB-BDE0-6EFA3653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04BC7-7705-4A7E-9999-0E2413DF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3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10C9-1837-404F-BAEA-F1BCC95B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FC308-728A-4AC8-A3F8-C12511B3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43DBD-A22E-4E5D-92AA-F8941111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25A90-42A9-465B-83FE-3BE59893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73A976-8695-4611-B944-68478C91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B7589-4AB3-415A-B0A1-3BCC8AF7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1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9791-47BF-4D7F-B00F-58707B0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9F70DD-F407-433D-97A0-FCAB6FAD3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AF14F7-A949-416C-B9F2-2551832C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A69C0-2F0B-4BD7-9046-77D282D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E1117-A00C-4475-AABF-897C805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F9605-6F96-4E3C-96C5-0C68DD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7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3CDEAE-0B0E-46D4-A976-706810A7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A8313-BF9F-4FBD-AF48-75B8ACC0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4752D-7968-4CA0-89F6-3B7DABFDF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C2C0-7B56-453B-AF89-29561EFA1E4C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1C6AB-4BAB-4A4E-A589-22D90B9B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1C866-1F1E-428F-895C-A1FA10A1B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EA9C-9A30-4619-8E57-2839CF8D16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45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5A6ED4-AA70-450C-88D3-549A364B9E04}"/>
              </a:ext>
            </a:extLst>
          </p:cNvPr>
          <p:cNvSpPr txBox="1"/>
          <p:nvPr/>
        </p:nvSpPr>
        <p:spPr>
          <a:xfrm>
            <a:off x="321732" y="237067"/>
            <a:ext cx="6417735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PEDIDOS-COMPRAS</a:t>
            </a:r>
          </a:p>
          <a:p>
            <a:r>
              <a:rPr lang="es-ES" u="sng" dirty="0"/>
              <a:t>ID COMPRA</a:t>
            </a:r>
          </a:p>
          <a:p>
            <a:r>
              <a:rPr lang="es-ES" b="1" dirty="0"/>
              <a:t>ID ARTICULO</a:t>
            </a:r>
          </a:p>
          <a:p>
            <a:r>
              <a:rPr lang="es-ES" b="1" dirty="0"/>
              <a:t>ID PROVEEDOR</a:t>
            </a:r>
          </a:p>
          <a:p>
            <a:r>
              <a:rPr lang="es-ES" dirty="0"/>
              <a:t>FECHA COMPRA</a:t>
            </a:r>
          </a:p>
          <a:p>
            <a:r>
              <a:rPr lang="es-ES" dirty="0"/>
              <a:t>CANTIDAD</a:t>
            </a:r>
          </a:p>
          <a:p>
            <a:r>
              <a:rPr lang="es-ES" dirty="0"/>
              <a:t>TOTAL - CANTIDAD * </a:t>
            </a:r>
            <a:r>
              <a:rPr lang="es-ES" b="1" dirty="0"/>
              <a:t>PRECIO</a:t>
            </a:r>
            <a:r>
              <a:rPr lang="es-ES" dirty="0"/>
              <a:t> (VIENE DE PROVEEDORES-ARTÍCULOS)</a:t>
            </a:r>
          </a:p>
          <a:p>
            <a:r>
              <a:rPr lang="es-ES" dirty="0"/>
              <a:t>TOTAL IVA - TOTAL * </a:t>
            </a:r>
            <a:r>
              <a:rPr lang="es-ES" b="1" dirty="0"/>
              <a:t>ID IVA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F138A7-09B7-46ED-A77F-C89015BD7498}"/>
              </a:ext>
            </a:extLst>
          </p:cNvPr>
          <p:cNvSpPr txBox="1"/>
          <p:nvPr/>
        </p:nvSpPr>
        <p:spPr>
          <a:xfrm>
            <a:off x="321732" y="3804777"/>
            <a:ext cx="3962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FACTURAS</a:t>
            </a:r>
          </a:p>
          <a:p>
            <a:r>
              <a:rPr lang="es-ES" u="sng" dirty="0"/>
              <a:t>ID FACTURA</a:t>
            </a:r>
          </a:p>
          <a:p>
            <a:r>
              <a:rPr lang="es-ES" b="1" dirty="0"/>
              <a:t>ID COMPRA</a:t>
            </a:r>
          </a:p>
          <a:p>
            <a:r>
              <a:rPr lang="es-ES" dirty="0"/>
              <a:t>FECHA FACTURA</a:t>
            </a:r>
          </a:p>
          <a:p>
            <a:r>
              <a:rPr lang="es-ES" dirty="0"/>
              <a:t>PROVEEDOR - SACAR DE COMPRAS?</a:t>
            </a:r>
          </a:p>
          <a:p>
            <a:r>
              <a:rPr lang="es-ES" dirty="0"/>
              <a:t>FORMA DE PAGO</a:t>
            </a:r>
          </a:p>
          <a:p>
            <a:r>
              <a:rPr lang="es-ES" dirty="0"/>
              <a:t>ESTADO (PAGADO, PENDIENTE, PARCIAL)</a:t>
            </a:r>
          </a:p>
          <a:p>
            <a:r>
              <a:rPr lang="es-ES" dirty="0"/>
              <a:t>TOTAL - CALCULAR DE COMPRAS</a:t>
            </a:r>
          </a:p>
          <a:p>
            <a:r>
              <a:rPr lang="es-ES" dirty="0"/>
              <a:t>TOTAL IVA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93E0E7-1FF2-4B8E-A0DA-7F5073716419}"/>
              </a:ext>
            </a:extLst>
          </p:cNvPr>
          <p:cNvSpPr txBox="1"/>
          <p:nvPr/>
        </p:nvSpPr>
        <p:spPr>
          <a:xfrm>
            <a:off x="8060270" y="4081776"/>
            <a:ext cx="3793068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PROVEEDORES</a:t>
            </a:r>
          </a:p>
          <a:p>
            <a:r>
              <a:rPr lang="es-ES" u="sng" dirty="0"/>
              <a:t>ID PROVEEDOR</a:t>
            </a:r>
          </a:p>
          <a:p>
            <a:r>
              <a:rPr lang="es-ES" dirty="0"/>
              <a:t>AUTÓNOMO/EMPRESA?</a:t>
            </a:r>
          </a:p>
          <a:p>
            <a:r>
              <a:rPr lang="es-ES" dirty="0"/>
              <a:t>NOMBRE</a:t>
            </a:r>
          </a:p>
          <a:p>
            <a:r>
              <a:rPr lang="es-ES" dirty="0"/>
              <a:t>TELÉFONO</a:t>
            </a:r>
          </a:p>
          <a:p>
            <a:r>
              <a:rPr lang="es-ES" dirty="0"/>
              <a:t>EMAIL</a:t>
            </a:r>
          </a:p>
          <a:p>
            <a:r>
              <a:rPr lang="es-ES" dirty="0"/>
              <a:t>PERSONA CONTACTO</a:t>
            </a:r>
          </a:p>
          <a:p>
            <a:r>
              <a:rPr lang="es-ES" dirty="0"/>
              <a:t>DIRECCIÓN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B034BE-3052-4B78-9E07-2ED91EFC6A04}"/>
              </a:ext>
            </a:extLst>
          </p:cNvPr>
          <p:cNvSpPr txBox="1"/>
          <p:nvPr/>
        </p:nvSpPr>
        <p:spPr>
          <a:xfrm>
            <a:off x="9956804" y="2770504"/>
            <a:ext cx="174413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IVA</a:t>
            </a:r>
          </a:p>
          <a:p>
            <a:r>
              <a:rPr lang="es-ES" u="sng" dirty="0"/>
              <a:t>ID IVA</a:t>
            </a:r>
          </a:p>
          <a:p>
            <a:r>
              <a:rPr lang="es-ES" dirty="0"/>
              <a:t>% IVA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D2B19C-3181-4694-9E32-0FAF010F5E22}"/>
              </a:ext>
            </a:extLst>
          </p:cNvPr>
          <p:cNvSpPr txBox="1"/>
          <p:nvPr/>
        </p:nvSpPr>
        <p:spPr>
          <a:xfrm>
            <a:off x="8077200" y="237067"/>
            <a:ext cx="3793068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ARTÍCULOS</a:t>
            </a:r>
          </a:p>
          <a:p>
            <a:r>
              <a:rPr lang="es-ES" u="sng" dirty="0"/>
              <a:t>ID ARTICULO</a:t>
            </a:r>
          </a:p>
          <a:p>
            <a:r>
              <a:rPr lang="es-ES" b="1" dirty="0"/>
              <a:t>ID IVA</a:t>
            </a:r>
          </a:p>
          <a:p>
            <a:r>
              <a:rPr lang="es-ES" dirty="0"/>
              <a:t>NOMBRE</a:t>
            </a:r>
          </a:p>
          <a:p>
            <a:r>
              <a:rPr lang="es-ES" dirty="0"/>
              <a:t>DESCRIPCIÓN</a:t>
            </a:r>
          </a:p>
          <a:p>
            <a:r>
              <a:rPr lang="es-ES" b="1" dirty="0"/>
              <a:t>ID TIPO</a:t>
            </a:r>
          </a:p>
          <a:p>
            <a:r>
              <a:rPr lang="es-ES" dirty="0"/>
              <a:t>STOCK</a:t>
            </a:r>
          </a:p>
          <a:p>
            <a:r>
              <a:rPr lang="es-ES" dirty="0"/>
              <a:t>PVP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011151-A940-4B20-B0D8-5C9FA4F27FAA}"/>
              </a:ext>
            </a:extLst>
          </p:cNvPr>
          <p:cNvSpPr txBox="1"/>
          <p:nvPr/>
        </p:nvSpPr>
        <p:spPr>
          <a:xfrm>
            <a:off x="4351870" y="2698843"/>
            <a:ext cx="396240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PROVEEDOR-ARTICULO</a:t>
            </a:r>
          </a:p>
          <a:p>
            <a:r>
              <a:rPr lang="es-ES" b="1" dirty="0"/>
              <a:t>ID PROVEEDOR</a:t>
            </a:r>
          </a:p>
          <a:p>
            <a:r>
              <a:rPr lang="es-ES" b="1" dirty="0"/>
              <a:t>ID ARTICULO</a:t>
            </a:r>
          </a:p>
          <a:p>
            <a:r>
              <a:rPr lang="es-ES"/>
              <a:t>PRECIO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698CAA-4065-4E97-882B-77D4DA517DF6}"/>
              </a:ext>
            </a:extLst>
          </p:cNvPr>
          <p:cNvSpPr txBox="1"/>
          <p:nvPr/>
        </p:nvSpPr>
        <p:spPr>
          <a:xfrm>
            <a:off x="4351870" y="4101089"/>
            <a:ext cx="3556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TIPO-ARTICULO</a:t>
            </a:r>
          </a:p>
          <a:p>
            <a:r>
              <a:rPr lang="es-ES" b="1" dirty="0"/>
              <a:t>ID TIPO</a:t>
            </a:r>
          </a:p>
          <a:p>
            <a:r>
              <a:rPr lang="es-ES" dirty="0"/>
              <a:t>DESCRIPCIÓN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070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97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Lobo Arroyo</dc:creator>
  <cp:lastModifiedBy>Andrea Lobo Arroyo</cp:lastModifiedBy>
  <cp:revision>8</cp:revision>
  <dcterms:created xsi:type="dcterms:W3CDTF">2019-10-18T15:45:07Z</dcterms:created>
  <dcterms:modified xsi:type="dcterms:W3CDTF">2019-10-21T18:43:13Z</dcterms:modified>
</cp:coreProperties>
</file>