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62" r:id="rId4"/>
    <p:sldId id="265" r:id="rId5"/>
    <p:sldId id="266" r:id="rId6"/>
    <p:sldId id="267" r:id="rId7"/>
    <p:sldId id="268" r:id="rId8"/>
    <p:sldId id="269" r:id="rId9"/>
    <p:sldId id="260" r:id="rId10"/>
    <p:sldId id="263" r:id="rId11"/>
    <p:sldId id="264" r:id="rId12"/>
    <p:sldId id="270" r:id="rId13"/>
    <p:sldId id="280" r:id="rId14"/>
    <p:sldId id="279" r:id="rId15"/>
    <p:sldId id="271" r:id="rId16"/>
    <p:sldId id="273" r:id="rId17"/>
    <p:sldId id="277" r:id="rId18"/>
    <p:sldId id="276" r:id="rId19"/>
    <p:sldId id="274" r:id="rId20"/>
    <p:sldId id="278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39" userDrawn="1">
          <p15:clr>
            <a:srgbClr val="A4A3A4"/>
          </p15:clr>
        </p15:guide>
        <p15:guide id="2" orient="horz" pos="3974" userDrawn="1">
          <p15:clr>
            <a:srgbClr val="A4A3A4"/>
          </p15:clr>
        </p15:guide>
        <p15:guide id="3" pos="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DADADA"/>
    <a:srgbClr val="C00000"/>
    <a:srgbClr val="CA0013"/>
    <a:srgbClr val="D94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12" autoAdjust="0"/>
    <p:restoredTop sz="95179" autoAdjust="0"/>
  </p:normalViewPr>
  <p:slideViewPr>
    <p:cSldViewPr>
      <p:cViewPr varScale="1">
        <p:scale>
          <a:sx n="115" d="100"/>
          <a:sy n="115" d="100"/>
        </p:scale>
        <p:origin x="216" y="126"/>
      </p:cViewPr>
      <p:guideLst>
        <p:guide pos="5239"/>
        <p:guide orient="horz" pos="3974"/>
        <p:guide pos="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09.07.2019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133F-8031-4831-8F3E-50C91F823C86}" type="datetimeFigureOut">
              <a:rPr lang="ru-RU" smtClean="0"/>
              <a:t>09.07.2019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B005B-06D2-48E8-9D1D-814134C67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3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953693" y="1773243"/>
            <a:ext cx="7236619" cy="1648749"/>
          </a:xfrm>
        </p:spPr>
        <p:txBody>
          <a:bodyPr>
            <a:normAutofit/>
          </a:bodyPr>
          <a:lstStyle>
            <a:lvl1pPr algn="ctr">
              <a:defRPr sz="5400" baseline="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17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954000" y="3421988"/>
            <a:ext cx="7236000" cy="72709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954002" y="5157789"/>
            <a:ext cx="7236308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7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971550" y="1773241"/>
            <a:ext cx="7200850" cy="475138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946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3693" y="1773242"/>
            <a:ext cx="7236619" cy="3384551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3637993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9144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57792"/>
            <a:ext cx="9144000" cy="1366837"/>
          </a:xfrm>
          <a:solidFill>
            <a:schemeClr val="accent1">
              <a:alpha val="80000"/>
            </a:schemeClr>
          </a:solidFill>
        </p:spPr>
        <p:txBody>
          <a:bodyPr lIns="1260000" rIns="126000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38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550" y="333380"/>
            <a:ext cx="8172450" cy="1439863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3380"/>
            <a:ext cx="971550" cy="143986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9917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550" y="5157789"/>
            <a:ext cx="8172450" cy="1366836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7789"/>
            <a:ext cx="971550" cy="1366836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2810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4572000" y="-1304"/>
            <a:ext cx="457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1304"/>
            <a:ext cx="4572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3693" y="333375"/>
            <a:ext cx="3348279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9086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"/>
            <a:ext cx="4572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859890" y="333375"/>
            <a:ext cx="3330420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398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53693" y="2420894"/>
            <a:ext cx="7236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accent1"/>
                </a:solidFill>
                <a:latin typeface="+mj-lt"/>
              </a:rPr>
              <a:t>Вопросы?</a:t>
            </a:r>
          </a:p>
        </p:txBody>
      </p:sp>
      <p:sp>
        <p:nvSpPr>
          <p:cNvPr id="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954002" y="5157789"/>
            <a:ext cx="7236308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73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2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953665" y="1773241"/>
            <a:ext cx="7236644" cy="4751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667" y="333376"/>
            <a:ext cx="7236619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3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53693" y="2708920"/>
            <a:ext cx="7236619" cy="108044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953693" y="3933825"/>
            <a:ext cx="7236000" cy="5044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Подзаголовок раздела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954088" y="3793652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68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orient="horz" pos="247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953693" y="1773239"/>
            <a:ext cx="3510297" cy="4751390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1"/>
          </p:nvPr>
        </p:nvSpPr>
        <p:spPr>
          <a:xfrm>
            <a:off x="4680012" y="1773239"/>
            <a:ext cx="3492388" cy="4751386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8" name="Прямая соединительная линия 10"/>
          <p:cNvCxnSpPr/>
          <p:nvPr userDrawn="1"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57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971551" y="2774531"/>
            <a:ext cx="3492104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4680349" y="2774530"/>
            <a:ext cx="3492103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971551" y="1773238"/>
            <a:ext cx="3492104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4680349" y="1773237"/>
            <a:ext cx="3492053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cxnSp>
        <p:nvCxnSpPr>
          <p:cNvPr id="12" name="Прямая соединительная линия 10"/>
          <p:cNvCxnSpPr/>
          <p:nvPr userDrawn="1"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79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  <p15:guide id="2" pos="2812" userDrawn="1">
          <p15:clr>
            <a:srgbClr val="FBAE40"/>
          </p15:clr>
        </p15:guide>
        <p15:guide id="3" pos="294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667" y="333376"/>
            <a:ext cx="7236619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4" name="Прямая соединительная линия 10"/>
          <p:cNvCxnSpPr/>
          <p:nvPr userDrawn="1"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53693" y="5157793"/>
            <a:ext cx="7236619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953693" y="5724528"/>
            <a:ext cx="7236619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953692" y="333379"/>
            <a:ext cx="7236618" cy="482441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baseline="0"/>
            </a:lvl1pPr>
            <a:lvl2pPr>
              <a:defRPr sz="20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227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53693" y="5157793"/>
            <a:ext cx="7236619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953693" y="333380"/>
            <a:ext cx="7236619" cy="48244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953692" y="5724528"/>
            <a:ext cx="7236618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143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7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53693" y="1773238"/>
            <a:ext cx="7236619" cy="4751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953693" y="333376"/>
            <a:ext cx="7236619" cy="1079501"/>
          </a:xfrm>
          <a:prstGeom prst="rect">
            <a:avLst/>
          </a:prstGeom>
        </p:spPr>
        <p:txBody>
          <a:bodyPr vert="horz" wrap="square" lIns="0" tIns="45720" rIns="0" bIns="14400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4" r:id="rId3"/>
    <p:sldLayoutId id="2147483668" r:id="rId4"/>
    <p:sldLayoutId id="2147483669" r:id="rId5"/>
    <p:sldLayoutId id="2147483670" r:id="rId6"/>
    <p:sldLayoutId id="2147483678" r:id="rId7"/>
    <p:sldLayoutId id="2147483679" r:id="rId8"/>
    <p:sldLayoutId id="2147483677" r:id="rId9"/>
    <p:sldLayoutId id="2147483673" r:id="rId10"/>
    <p:sldLayoutId id="2147483674" r:id="rId11"/>
    <p:sldLayoutId id="2147483661" r:id="rId12"/>
    <p:sldLayoutId id="2147483675" r:id="rId13"/>
    <p:sldLayoutId id="2147483676" r:id="rId14"/>
    <p:sldLayoutId id="2147483680" r:id="rId15"/>
    <p:sldLayoutId id="2147483681" r:id="rId16"/>
    <p:sldLayoutId id="2147483667" r:id="rId17"/>
    <p:sldLayoutId id="2147483655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cap="none" baseline="0"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01" userDrawn="1">
          <p15:clr>
            <a:srgbClr val="F26B43"/>
          </p15:clr>
        </p15:guide>
        <p15:guide id="2" pos="5159" userDrawn="1">
          <p15:clr>
            <a:srgbClr val="F26B43"/>
          </p15:clr>
        </p15:guide>
        <p15:guide id="4" orient="horz" pos="3249" userDrawn="1">
          <p15:clr>
            <a:srgbClr val="F26B43"/>
          </p15:clr>
        </p15:guide>
        <p15:guide id="5" orient="horz" pos="1117" userDrawn="1">
          <p15:clr>
            <a:srgbClr val="F26B43"/>
          </p15:clr>
        </p15:guide>
        <p15:guide id="6" orient="horz" pos="210" userDrawn="1">
          <p15:clr>
            <a:srgbClr val="F26B43"/>
          </p15:clr>
        </p15:guide>
        <p15:guide id="7" orient="horz" pos="4110" userDrawn="1">
          <p15:clr>
            <a:srgbClr val="F26B43"/>
          </p15:clr>
        </p15:guide>
        <p15:guide id="8" orient="horz" pos="89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orient="horz" pos="3475" userDrawn="1">
          <p15:clr>
            <a:srgbClr val="A4A3A4"/>
          </p15:clr>
        </p15:guide>
        <p15:guide id="12" pos="5375" userDrawn="1">
          <p15:clr>
            <a:srgbClr val="A4A3A4"/>
          </p15:clr>
        </p15:guide>
        <p15:guide id="13" pos="38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188" y="333375"/>
            <a:ext cx="21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8809" y="5804625"/>
            <a:ext cx="21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render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72813" y="5804625"/>
            <a:ext cx="21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onChange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92000" y="5444624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interaction with</a:t>
            </a:r>
            <a:r>
              <a:rPr lang="ru-RU" sz="2400" i="1" dirty="0" smtClean="0">
                <a:solidFill>
                  <a:schemeClr val="tx1"/>
                </a:solidFill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</a:rPr>
              <a:t>the user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69310" y="3069000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handling with actions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84610" y="712417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reducing into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72813" y="333375"/>
            <a:ext cx="21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setState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88809" y="3059479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subscription for changes</a:t>
            </a:r>
            <a:endParaRPr lang="ru-RU" sz="2400" i="1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3" idx="3"/>
            <a:endCxn id="4" idx="1"/>
          </p:cNvCxnSpPr>
          <p:nvPr/>
        </p:nvCxnSpPr>
        <p:spPr>
          <a:xfrm>
            <a:off x="2768809" y="6164625"/>
            <a:ext cx="3604004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2771187" y="693375"/>
            <a:ext cx="3601625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0"/>
            <a:endCxn id="8" idx="2"/>
          </p:cNvCxnSpPr>
          <p:nvPr/>
        </p:nvCxnSpPr>
        <p:spPr>
          <a:xfrm flipV="1">
            <a:off x="7452813" y="1053375"/>
            <a:ext cx="0" cy="475125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2"/>
            <a:endCxn id="3" idx="0"/>
          </p:cNvCxnSpPr>
          <p:nvPr/>
        </p:nvCxnSpPr>
        <p:spPr>
          <a:xfrm flipH="1">
            <a:off x="1688809" y="1053375"/>
            <a:ext cx="2379" cy="475125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8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50753" y="2564625"/>
            <a:ext cx="6480000" cy="39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middleware 1</a:t>
            </a:r>
            <a:endParaRPr lang="ru-RU" sz="2400" b="1" dirty="0">
              <a:solidFill>
                <a:schemeClr val="tx1"/>
              </a:solidFill>
            </a:endParaRPr>
          </a:p>
          <a:p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2813" y="3464625"/>
            <a:ext cx="5400000" cy="30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</a:rPr>
              <a:t>iddleware 2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10753" y="4364625"/>
            <a:ext cx="4320000" cy="21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</a:rPr>
              <a:t>iddleware 3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3843" y="5267383"/>
            <a:ext cx="3240000" cy="12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dispatch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state = reducer(state, action)</a:t>
            </a: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notifyListeners</a:t>
            </a:r>
            <a:r>
              <a:rPr lang="en-US" sz="1600" b="1" dirty="0" smtClean="0">
                <a:solidFill>
                  <a:schemeClr val="tx1"/>
                </a:solidFill>
              </a:rPr>
              <a:t>()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8316913" y="2355843"/>
            <a:ext cx="2" cy="9000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794854" y="1893413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action</a:t>
            </a:r>
            <a:endParaRPr lang="ru-RU" sz="2400" i="1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8316913" y="5050347"/>
            <a:ext cx="498" cy="126549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8316913" y="3255843"/>
            <a:ext cx="2" cy="9000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8316913" y="4150347"/>
            <a:ext cx="2" cy="9000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5077943" y="6315077"/>
            <a:ext cx="323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3998973" y="6314311"/>
            <a:ext cx="107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2920003" y="6313545"/>
            <a:ext cx="107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1841033" y="6313545"/>
            <a:ext cx="107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686332" y="4125302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next</a:t>
            </a:r>
            <a:endParaRPr lang="ru-RU" sz="2400" i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768694" y="5027634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next</a:t>
            </a:r>
            <a:endParaRPr lang="ru-RU" sz="2400" i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609724" y="3231034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next</a:t>
            </a:r>
            <a:endParaRPr lang="ru-RU" sz="2400" i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0" y="-27384"/>
            <a:ext cx="9144000" cy="18006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-1" y="1788396"/>
            <a:ext cx="1440000" cy="50696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8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50753" y="2564625"/>
            <a:ext cx="6480000" cy="39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middleware </a:t>
            </a:r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1600" i="1" dirty="0" smtClean="0">
                <a:solidFill>
                  <a:schemeClr val="accent1"/>
                </a:solidFill>
              </a:rPr>
              <a:t>{ </a:t>
            </a:r>
            <a:r>
              <a:rPr lang="en-US" sz="1600" i="1" dirty="0" err="1" smtClean="0">
                <a:solidFill>
                  <a:schemeClr val="accent1"/>
                </a:solidFill>
              </a:rPr>
              <a:t>getState</a:t>
            </a:r>
            <a:r>
              <a:rPr lang="en-US" sz="1600" i="1" dirty="0" smtClean="0">
                <a:solidFill>
                  <a:schemeClr val="accent1"/>
                </a:solidFill>
              </a:rPr>
              <a:t>, dispatch }</a:t>
            </a:r>
            <a:endParaRPr lang="ru-RU" b="1" i="1" dirty="0">
              <a:solidFill>
                <a:schemeClr val="accent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2813" y="3464625"/>
            <a:ext cx="5400000" cy="30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</a:rPr>
              <a:t>iddleware 2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1600" i="1" dirty="0" smtClean="0">
                <a:solidFill>
                  <a:schemeClr val="accent1"/>
                </a:solidFill>
              </a:rPr>
              <a:t>{ </a:t>
            </a:r>
            <a:r>
              <a:rPr lang="en-US" sz="1600" i="1" dirty="0" err="1">
                <a:solidFill>
                  <a:schemeClr val="accent1"/>
                </a:solidFill>
              </a:rPr>
              <a:t>getState</a:t>
            </a:r>
            <a:r>
              <a:rPr lang="en-US" sz="1600" i="1" dirty="0">
                <a:solidFill>
                  <a:schemeClr val="accent1"/>
                </a:solidFill>
              </a:rPr>
              <a:t>, dispatch }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10753" y="4364625"/>
            <a:ext cx="4320000" cy="21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</a:rPr>
              <a:t>iddleware 3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1600" i="1" dirty="0" smtClean="0">
                <a:solidFill>
                  <a:schemeClr val="accent1"/>
                </a:solidFill>
              </a:rPr>
              <a:t>{ </a:t>
            </a:r>
            <a:r>
              <a:rPr lang="en-US" sz="1600" i="1" dirty="0" err="1">
                <a:solidFill>
                  <a:schemeClr val="accent1"/>
                </a:solidFill>
              </a:rPr>
              <a:t>getState</a:t>
            </a:r>
            <a:r>
              <a:rPr lang="en-US" sz="1600" i="1" dirty="0">
                <a:solidFill>
                  <a:schemeClr val="accent1"/>
                </a:solidFill>
              </a:rPr>
              <a:t>, dispatch }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3843" y="5267383"/>
            <a:ext cx="3240000" cy="12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dispatch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state = reducer(state, action)</a:t>
            </a: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notifyListeners</a:t>
            </a:r>
            <a:r>
              <a:rPr lang="en-US" sz="1600" b="1" dirty="0" smtClean="0">
                <a:solidFill>
                  <a:schemeClr val="tx1"/>
                </a:solidFill>
              </a:rPr>
              <a:t>()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8316913" y="2355843"/>
            <a:ext cx="2" cy="9000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794854" y="1893413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action</a:t>
            </a:r>
            <a:endParaRPr lang="ru-RU" sz="2400" i="1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8316913" y="5050347"/>
            <a:ext cx="498" cy="126549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8316913" y="3255843"/>
            <a:ext cx="2" cy="9000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8316913" y="4150347"/>
            <a:ext cx="2" cy="9000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5077943" y="6315077"/>
            <a:ext cx="323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3998973" y="6314311"/>
            <a:ext cx="107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2920003" y="6313545"/>
            <a:ext cx="107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1841033" y="6313545"/>
            <a:ext cx="107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686332" y="4125302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next</a:t>
            </a:r>
            <a:endParaRPr lang="ru-RU" sz="2400" i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768694" y="5027634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next</a:t>
            </a:r>
            <a:endParaRPr lang="ru-RU" sz="2400" i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609724" y="3231034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next</a:t>
            </a:r>
            <a:endParaRPr lang="ru-RU" sz="2400" i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-27384"/>
            <a:ext cx="9144000" cy="18006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-1" y="1788396"/>
            <a:ext cx="1440000" cy="50696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people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names: { surname: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'Westlake'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name: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'Ronald'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}, age: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names: { surname: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'Ace'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name: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'Frederic'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}, age: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82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people = 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endParaRPr 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names: { surname: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'Westlake'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name: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'Ronald'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}, age: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names: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surname: </a:t>
            </a:r>
            <a:r>
              <a:rPr lang="en-US" sz="28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'Potter'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name: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'Frederic'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age: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138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54087" y="1392199"/>
            <a:ext cx="7235825" cy="5132425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Provider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43808" y="3428999"/>
            <a:ext cx="4968552" cy="2879725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Container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92000" y="333375"/>
            <a:ext cx="216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Store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36096" y="4770653"/>
            <a:ext cx="1862592" cy="458207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Component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1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54087" y="1392199"/>
            <a:ext cx="7235825" cy="5132425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Provider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43808" y="3428999"/>
            <a:ext cx="4968552" cy="2879725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Container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92000" y="333375"/>
            <a:ext cx="216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Store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05116" y="2420887"/>
            <a:ext cx="14401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i="1" dirty="0" err="1" smtClean="0"/>
              <a:t>setState</a:t>
            </a:r>
            <a:endParaRPr lang="ru-RU" sz="24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436096" y="4770653"/>
            <a:ext cx="1862592" cy="458207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Component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4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54087" y="1392199"/>
            <a:ext cx="7235825" cy="5132425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Provider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43808" y="3428999"/>
            <a:ext cx="4968552" cy="2879725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Container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05116" y="2420887"/>
            <a:ext cx="14401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i="1" dirty="0" err="1" smtClean="0"/>
              <a:t>setState</a:t>
            </a:r>
            <a:endParaRPr lang="ru-RU" sz="2400" i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92000" y="333375"/>
            <a:ext cx="216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Store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436096" y="4770653"/>
            <a:ext cx="1862592" cy="458207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Component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8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54087" y="1392199"/>
            <a:ext cx="7235825" cy="5132425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Provider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43808" y="3428999"/>
            <a:ext cx="4968552" cy="28797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Container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05116" y="2420887"/>
            <a:ext cx="14401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i="1" dirty="0" err="1" smtClean="0"/>
              <a:t>setState</a:t>
            </a:r>
            <a:endParaRPr lang="ru-RU" sz="2400" i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92000" y="333375"/>
            <a:ext cx="2160000" cy="7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Store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36096" y="4770653"/>
            <a:ext cx="1862592" cy="458207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Component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9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54087" y="1392199"/>
            <a:ext cx="7235825" cy="5132425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Provider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43808" y="3428999"/>
            <a:ext cx="4968552" cy="2879725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Container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92000" y="333375"/>
            <a:ext cx="2160000" cy="7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Store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99133" y="869261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action</a:t>
            </a:r>
            <a:endParaRPr lang="ru-RU" sz="2400" i="1" dirty="0"/>
          </a:p>
        </p:txBody>
      </p:sp>
      <p:sp>
        <p:nvSpPr>
          <p:cNvPr id="11" name="Выгнутая вниз стрелка 10"/>
          <p:cNvSpPr/>
          <p:nvPr/>
        </p:nvSpPr>
        <p:spPr>
          <a:xfrm rot="13783328">
            <a:off x="5351856" y="763136"/>
            <a:ext cx="3893665" cy="1207129"/>
          </a:xfrm>
          <a:prstGeom prst="curvedUpArrow">
            <a:avLst>
              <a:gd name="adj1" fmla="val 12950"/>
              <a:gd name="adj2" fmla="val 30280"/>
              <a:gd name="adj3" fmla="val 16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Выгнутая вниз стрелка 11"/>
          <p:cNvSpPr/>
          <p:nvPr/>
        </p:nvSpPr>
        <p:spPr>
          <a:xfrm rot="13783328">
            <a:off x="5684554" y="649312"/>
            <a:ext cx="2499566" cy="1179759"/>
          </a:xfrm>
          <a:prstGeom prst="curvedUpArrow">
            <a:avLst>
              <a:gd name="adj1" fmla="val 14740"/>
              <a:gd name="adj2" fmla="val 37741"/>
              <a:gd name="adj3" fmla="val 18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553700" y="2510235"/>
            <a:ext cx="1575792" cy="439836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Container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096" y="4770653"/>
            <a:ext cx="1862592" cy="458207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Component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6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Стрелка углом 18"/>
          <p:cNvSpPr/>
          <p:nvPr/>
        </p:nvSpPr>
        <p:spPr>
          <a:xfrm rot="16200000" flipH="1">
            <a:off x="2028283" y="-75953"/>
            <a:ext cx="746012" cy="213929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54087" y="1392199"/>
            <a:ext cx="7235825" cy="5132425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Provider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43808" y="3428999"/>
            <a:ext cx="4968552" cy="2879725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Container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92000" y="333375"/>
            <a:ext cx="2160000" cy="720000"/>
          </a:xfrm>
          <a:prstGeom prst="round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Store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99133" y="869261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action</a:t>
            </a:r>
            <a:endParaRPr lang="ru-RU" sz="2400" i="1" dirty="0"/>
          </a:p>
        </p:txBody>
      </p:sp>
      <p:sp>
        <p:nvSpPr>
          <p:cNvPr id="11" name="Выгнутая вниз стрелка 10"/>
          <p:cNvSpPr/>
          <p:nvPr/>
        </p:nvSpPr>
        <p:spPr>
          <a:xfrm rot="13783328">
            <a:off x="5351856" y="763136"/>
            <a:ext cx="3893665" cy="1207129"/>
          </a:xfrm>
          <a:prstGeom prst="curvedUpArrow">
            <a:avLst>
              <a:gd name="adj1" fmla="val 12950"/>
              <a:gd name="adj2" fmla="val 30280"/>
              <a:gd name="adj3" fmla="val 16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Выгнутая вниз стрелка 11"/>
          <p:cNvSpPr/>
          <p:nvPr/>
        </p:nvSpPr>
        <p:spPr>
          <a:xfrm rot="13783328">
            <a:off x="5684554" y="649312"/>
            <a:ext cx="2499566" cy="1179759"/>
          </a:xfrm>
          <a:prstGeom prst="curvedUpArrow">
            <a:avLst>
              <a:gd name="adj1" fmla="val 14740"/>
              <a:gd name="adj2" fmla="val 37741"/>
              <a:gd name="adj3" fmla="val 18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553700" y="2510235"/>
            <a:ext cx="1575792" cy="439836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Container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3" name="Молния 22"/>
          <p:cNvSpPr/>
          <p:nvPr/>
        </p:nvSpPr>
        <p:spPr>
          <a:xfrm rot="20744112">
            <a:off x="1384805" y="1740837"/>
            <a:ext cx="1324627" cy="1996330"/>
          </a:xfrm>
          <a:prstGeom prst="lightningBol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Молния 23"/>
          <p:cNvSpPr/>
          <p:nvPr/>
        </p:nvSpPr>
        <p:spPr>
          <a:xfrm rot="17617048">
            <a:off x="3260644" y="598490"/>
            <a:ext cx="1090541" cy="3575211"/>
          </a:xfrm>
          <a:prstGeom prst="lightningBol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5436096" y="4770653"/>
            <a:ext cx="1862592" cy="458207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Component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188" y="333375"/>
            <a:ext cx="2160000" cy="7200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state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188" y="5804624"/>
            <a:ext cx="21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render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72813" y="5804625"/>
            <a:ext cx="21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onChange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92000" y="5444624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interaction with the user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72813" y="333375"/>
            <a:ext cx="2160000" cy="7200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dispatch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3" idx="3"/>
            <a:endCxn id="4" idx="1"/>
          </p:cNvCxnSpPr>
          <p:nvPr/>
        </p:nvCxnSpPr>
        <p:spPr>
          <a:xfrm>
            <a:off x="2771188" y="6164624"/>
            <a:ext cx="3601625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8" idx="1"/>
            <a:endCxn id="2" idx="3"/>
          </p:cNvCxnSpPr>
          <p:nvPr/>
        </p:nvCxnSpPr>
        <p:spPr>
          <a:xfrm flipH="1">
            <a:off x="2771188" y="693375"/>
            <a:ext cx="3601625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0"/>
            <a:endCxn id="8" idx="2"/>
          </p:cNvCxnSpPr>
          <p:nvPr/>
        </p:nvCxnSpPr>
        <p:spPr>
          <a:xfrm flipV="1">
            <a:off x="7452813" y="1053375"/>
            <a:ext cx="0" cy="475125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2"/>
            <a:endCxn id="3" idx="0"/>
          </p:cNvCxnSpPr>
          <p:nvPr/>
        </p:nvCxnSpPr>
        <p:spPr>
          <a:xfrm>
            <a:off x="1691188" y="1053375"/>
            <a:ext cx="0" cy="4751249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372813" y="3069000"/>
            <a:ext cx="216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action creators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1188" y="3069000"/>
            <a:ext cx="216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subscribe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92000" y="333375"/>
            <a:ext cx="216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reducer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Стрелка углом 18"/>
          <p:cNvSpPr/>
          <p:nvPr/>
        </p:nvSpPr>
        <p:spPr>
          <a:xfrm rot="16200000" flipH="1">
            <a:off x="2028283" y="-75953"/>
            <a:ext cx="746012" cy="213929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54087" y="1392199"/>
            <a:ext cx="7235825" cy="5132425"/>
          </a:xfrm>
          <a:prstGeom prst="rect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Provider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43808" y="3428999"/>
            <a:ext cx="4968552" cy="2879725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Container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059832" y="3869588"/>
            <a:ext cx="4536504" cy="222370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err="1"/>
              <a:t>selectProps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436096" y="4770653"/>
            <a:ext cx="1862592" cy="458207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Component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92000" y="333375"/>
            <a:ext cx="2160000" cy="720000"/>
          </a:xfrm>
          <a:prstGeom prst="round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Store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99133" y="869261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action</a:t>
            </a:r>
            <a:endParaRPr lang="ru-RU" sz="2400" i="1" dirty="0"/>
          </a:p>
        </p:txBody>
      </p:sp>
      <p:sp>
        <p:nvSpPr>
          <p:cNvPr id="11" name="Выгнутая вниз стрелка 10"/>
          <p:cNvSpPr/>
          <p:nvPr/>
        </p:nvSpPr>
        <p:spPr>
          <a:xfrm rot="13783328">
            <a:off x="5351856" y="763136"/>
            <a:ext cx="3893665" cy="1207129"/>
          </a:xfrm>
          <a:prstGeom prst="curvedUpArrow">
            <a:avLst>
              <a:gd name="adj1" fmla="val 12950"/>
              <a:gd name="adj2" fmla="val 30280"/>
              <a:gd name="adj3" fmla="val 16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Выгнутая вниз стрелка 11"/>
          <p:cNvSpPr/>
          <p:nvPr/>
        </p:nvSpPr>
        <p:spPr>
          <a:xfrm rot="13783328">
            <a:off x="5684554" y="649312"/>
            <a:ext cx="2499566" cy="1179759"/>
          </a:xfrm>
          <a:prstGeom prst="curvedUpArrow">
            <a:avLst>
              <a:gd name="adj1" fmla="val 14740"/>
              <a:gd name="adj2" fmla="val 37741"/>
              <a:gd name="adj3" fmla="val 18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553700" y="2510235"/>
            <a:ext cx="1575792" cy="439836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Container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3" name="Молния 22"/>
          <p:cNvSpPr/>
          <p:nvPr/>
        </p:nvSpPr>
        <p:spPr>
          <a:xfrm rot="20744112">
            <a:off x="1384805" y="1740837"/>
            <a:ext cx="1324627" cy="1996330"/>
          </a:xfrm>
          <a:prstGeom prst="lightningBol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Молния 23"/>
          <p:cNvSpPr/>
          <p:nvPr/>
        </p:nvSpPr>
        <p:spPr>
          <a:xfrm rot="17617048">
            <a:off x="3260644" y="598490"/>
            <a:ext cx="1090541" cy="3575211"/>
          </a:xfrm>
          <a:prstGeom prst="lightningBol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магнитный диск 9"/>
          <p:cNvSpPr/>
          <p:nvPr/>
        </p:nvSpPr>
        <p:spPr>
          <a:xfrm>
            <a:off x="3275856" y="4509716"/>
            <a:ext cx="1587606" cy="1296144"/>
          </a:xfrm>
          <a:prstGeom prst="flowChartMagneticDisk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previous</a:t>
            </a:r>
            <a:br>
              <a:rPr lang="en-US" dirty="0" smtClean="0"/>
            </a:br>
            <a:r>
              <a:rPr lang="en-US" dirty="0" smtClean="0"/>
              <a:t>props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6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293843" y="5267383"/>
            <a:ext cx="3240000" cy="12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dispatch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state = reducer(state, action)</a:t>
            </a: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notifyListeners</a:t>
            </a:r>
            <a:r>
              <a:rPr lang="en-US" sz="1600" b="1" dirty="0" smtClean="0">
                <a:solidFill>
                  <a:schemeClr val="tx1"/>
                </a:solidFill>
              </a:rPr>
              <a:t>()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8316416" y="2355843"/>
            <a:ext cx="497" cy="3953477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1746174" y="6309320"/>
            <a:ext cx="6570242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7794854" y="1893413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action</a:t>
            </a:r>
            <a:endParaRPr lang="ru-RU" sz="2400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27384"/>
            <a:ext cx="9144000" cy="18006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-1" y="1788396"/>
            <a:ext cx="1440000" cy="50696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7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10753" y="4364625"/>
            <a:ext cx="4320000" cy="21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middleware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3843" y="5267383"/>
            <a:ext cx="3240000" cy="12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dispatch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state = reducer(state, action)</a:t>
            </a: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notifyListeners</a:t>
            </a:r>
            <a:r>
              <a:rPr lang="en-US" sz="1600" b="1" dirty="0" smtClean="0">
                <a:solidFill>
                  <a:schemeClr val="tx1"/>
                </a:solidFill>
              </a:rPr>
              <a:t>()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8316913" y="2355843"/>
            <a:ext cx="2" cy="2694504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794854" y="1893413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action</a:t>
            </a:r>
            <a:endParaRPr lang="ru-RU" sz="2400" i="1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8316913" y="5050347"/>
            <a:ext cx="498" cy="126549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5077943" y="6315077"/>
            <a:ext cx="323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1841033" y="6313545"/>
            <a:ext cx="3236910" cy="1532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0" y="-27384"/>
            <a:ext cx="9144000" cy="18006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-1" y="1788396"/>
            <a:ext cx="1440000" cy="50696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10753" y="4364625"/>
            <a:ext cx="4320000" cy="21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middleware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3843" y="5267383"/>
            <a:ext cx="3240000" cy="12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dispatch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state = reducer(state, action)</a:t>
            </a: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notifyListeners</a:t>
            </a:r>
            <a:r>
              <a:rPr lang="en-US" sz="1600" b="1" dirty="0" smtClean="0">
                <a:solidFill>
                  <a:schemeClr val="tx1"/>
                </a:solidFill>
              </a:rPr>
              <a:t>()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8316913" y="2355843"/>
            <a:ext cx="2" cy="2694504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794854" y="1893413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action</a:t>
            </a:r>
            <a:endParaRPr lang="ru-RU" sz="2400" i="1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8316913" y="5050347"/>
            <a:ext cx="498" cy="126549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5077943" y="6315077"/>
            <a:ext cx="323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1841033" y="6313545"/>
            <a:ext cx="3236910" cy="1532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7092777" y="4888559"/>
            <a:ext cx="122413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i="1" dirty="0"/>
              <a:t>l</a:t>
            </a:r>
            <a:r>
              <a:rPr lang="en-US" sz="1600" i="1" dirty="0" smtClean="0"/>
              <a:t>og actions</a:t>
            </a:r>
            <a:endParaRPr lang="ru-RU" sz="1600" i="1" dirty="0"/>
          </a:p>
        </p:txBody>
      </p:sp>
      <p:sp>
        <p:nvSpPr>
          <p:cNvPr id="2" name="Блок-схема: несколько документов 1"/>
          <p:cNvSpPr/>
          <p:nvPr/>
        </p:nvSpPr>
        <p:spPr>
          <a:xfrm>
            <a:off x="6660232" y="4907803"/>
            <a:ext cx="432048" cy="288032"/>
          </a:xfrm>
          <a:prstGeom prst="flowChartMultidocumen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-27384"/>
            <a:ext cx="9144000" cy="18006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-1" y="1788396"/>
            <a:ext cx="1440000" cy="50696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10753" y="4364625"/>
            <a:ext cx="4320000" cy="21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middleware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3843" y="5267383"/>
            <a:ext cx="3240000" cy="12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dispatch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state = reducer(state, action)</a:t>
            </a: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notifyListeners</a:t>
            </a:r>
            <a:r>
              <a:rPr lang="en-US" sz="1600" b="1" dirty="0" smtClean="0">
                <a:solidFill>
                  <a:schemeClr val="tx1"/>
                </a:solidFill>
              </a:rPr>
              <a:t>()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8316913" y="2355843"/>
            <a:ext cx="2" cy="2694504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794854" y="1893413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action</a:t>
            </a:r>
            <a:endParaRPr lang="ru-RU" sz="2400" i="1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8316913" y="5050347"/>
            <a:ext cx="498" cy="126549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5077943" y="6315077"/>
            <a:ext cx="323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1841033" y="6313545"/>
            <a:ext cx="3236910" cy="1532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4207663" y="4762689"/>
            <a:ext cx="95088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i="1" dirty="0" smtClean="0"/>
              <a:t>measure</a:t>
            </a:r>
            <a:br>
              <a:rPr lang="en-US" sz="1600" i="1" dirty="0" smtClean="0"/>
            </a:br>
            <a:r>
              <a:rPr lang="en-US" sz="1600" i="1" dirty="0" smtClean="0"/>
              <a:t>time</a:t>
            </a:r>
            <a:endParaRPr lang="ru-RU" sz="1600" i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5071763" y="5057835"/>
            <a:ext cx="3245150" cy="0"/>
          </a:xfrm>
          <a:prstGeom prst="line">
            <a:avLst/>
          </a:prstGeom>
          <a:ln w="19050"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5068673" y="5057835"/>
            <a:ext cx="6181" cy="1285816"/>
          </a:xfrm>
          <a:prstGeom prst="line">
            <a:avLst/>
          </a:prstGeom>
          <a:ln w="19050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0" y="-27384"/>
            <a:ext cx="9144000" cy="18006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-1" y="1788396"/>
            <a:ext cx="1440000" cy="50696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4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10753" y="4364625"/>
            <a:ext cx="4320000" cy="21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middleware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3843" y="5267383"/>
            <a:ext cx="3240000" cy="12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dispatch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state = reducer(state, action)</a:t>
            </a: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notifyListeners</a:t>
            </a:r>
            <a:r>
              <a:rPr lang="en-US" sz="1600" b="1" dirty="0" smtClean="0">
                <a:solidFill>
                  <a:schemeClr val="tx1"/>
                </a:solidFill>
              </a:rPr>
              <a:t>()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8316913" y="2355843"/>
            <a:ext cx="2" cy="2694504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794854" y="1893413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action</a:t>
            </a:r>
            <a:endParaRPr lang="ru-RU" sz="2400" i="1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8316913" y="5050347"/>
            <a:ext cx="498" cy="126549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5077943" y="6315077"/>
            <a:ext cx="323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1841033" y="6313545"/>
            <a:ext cx="3236910" cy="1532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1841033" y="5050348"/>
            <a:ext cx="6472791" cy="5592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6876257" y="4674622"/>
            <a:ext cx="144065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i="1" dirty="0"/>
              <a:t>f</a:t>
            </a:r>
            <a:r>
              <a:rPr lang="en-US" sz="1600" i="1" dirty="0" smtClean="0"/>
              <a:t>ilter actions</a:t>
            </a:r>
            <a:endParaRPr lang="ru-RU" sz="1600" i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0" y="-27384"/>
            <a:ext cx="9144000" cy="18006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-1" y="1788396"/>
            <a:ext cx="1440000" cy="50696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8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10753" y="4364625"/>
            <a:ext cx="4320000" cy="21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middleware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3843" y="5267383"/>
            <a:ext cx="3240000" cy="12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dispatch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state = reducer(state, action)</a:t>
            </a: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notifyListeners</a:t>
            </a:r>
            <a:r>
              <a:rPr lang="en-US" sz="1600" b="1" dirty="0" smtClean="0">
                <a:solidFill>
                  <a:schemeClr val="tx1"/>
                </a:solidFill>
              </a:rPr>
              <a:t>()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8316913" y="2355843"/>
            <a:ext cx="2" cy="2694504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794854" y="1893413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err="1" smtClean="0"/>
              <a:t>func</a:t>
            </a:r>
            <a:endParaRPr lang="ru-RU" sz="2400" i="1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1841033" y="5050348"/>
            <a:ext cx="6472791" cy="5592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5868144" y="4674622"/>
            <a:ext cx="2448769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i="1" dirty="0" smtClean="0"/>
              <a:t>call function, return result</a:t>
            </a:r>
            <a:endParaRPr lang="ru-RU" sz="16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-27384"/>
            <a:ext cx="9144000" cy="18006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-1" y="1788396"/>
            <a:ext cx="1440000" cy="50696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0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52813" y="2564625"/>
            <a:ext cx="6480000" cy="39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middleware 1</a:t>
            </a:r>
            <a:endParaRPr lang="ru-RU" sz="2400" b="1" dirty="0">
              <a:solidFill>
                <a:schemeClr val="tx1"/>
              </a:solidFill>
            </a:endParaRPr>
          </a:p>
          <a:p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2813" y="3464625"/>
            <a:ext cx="5400000" cy="30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</a:rPr>
              <a:t>iddleware 2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12813" y="4364625"/>
            <a:ext cx="4320000" cy="21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</a:rPr>
              <a:t>iddleware 3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3843" y="5267383"/>
            <a:ext cx="3240000" cy="12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dispatch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state = reducer(state, action)</a:t>
            </a: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notifyListeners</a:t>
            </a:r>
            <a:r>
              <a:rPr lang="en-US" sz="1600" b="1" dirty="0" smtClean="0">
                <a:solidFill>
                  <a:schemeClr val="tx1"/>
                </a:solidFill>
              </a:rPr>
              <a:t>()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8316913" y="2355843"/>
            <a:ext cx="2" cy="9000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8316913" y="5050347"/>
            <a:ext cx="498" cy="126549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8316913" y="3255843"/>
            <a:ext cx="2" cy="9000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8316913" y="4150347"/>
            <a:ext cx="2" cy="9000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5077943" y="6315077"/>
            <a:ext cx="323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3998973" y="6314311"/>
            <a:ext cx="107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2920003" y="6313545"/>
            <a:ext cx="107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1841033" y="6313545"/>
            <a:ext cx="1078970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7794854" y="1893413"/>
            <a:ext cx="10441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i="1" dirty="0" smtClean="0"/>
              <a:t>action</a:t>
            </a:r>
            <a:endParaRPr lang="ru-RU" sz="2400" i="1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0" y="-27384"/>
            <a:ext cx="9144000" cy="18006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-1" y="1788396"/>
            <a:ext cx="1440000" cy="50696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7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Контур">
  <a:themeElements>
    <a:clrScheme name="Другая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5281F"/>
      </a:accent1>
      <a:accent2>
        <a:srgbClr val="158BC8"/>
      </a:accent2>
      <a:accent3>
        <a:srgbClr val="FF6E11"/>
      </a:accent3>
      <a:accent4>
        <a:srgbClr val="00B39F"/>
      </a:accent4>
      <a:accent5>
        <a:srgbClr val="B651A7"/>
      </a:accent5>
      <a:accent6>
        <a:srgbClr val="F2F2F2"/>
      </a:accent6>
      <a:hlink>
        <a:srgbClr val="158BC8"/>
      </a:hlink>
      <a:folHlink>
        <a:srgbClr val="158BC8"/>
      </a:folHlink>
    </a:clrScheme>
    <a:fontScheme name="Kontur 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14821</TotalTime>
  <Words>280</Words>
  <Application>Microsoft Office PowerPoint</Application>
  <PresentationFormat>Экран (4:3)</PresentationFormat>
  <Paragraphs>123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Light</vt:lpstr>
      <vt:lpstr>Тема 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Контур 4:3</dc:title>
  <dc:subject/>
  <dc:creator>Домашних Иван Алексеевич</dc:creator>
  <cp:keywords/>
  <dc:description/>
  <cp:lastModifiedBy>Иван Домашних</cp:lastModifiedBy>
  <cp:revision>325</cp:revision>
  <dcterms:created xsi:type="dcterms:W3CDTF">2014-03-14T10:29:29Z</dcterms:created>
  <dcterms:modified xsi:type="dcterms:W3CDTF">2019-07-09T18:51:57Z</dcterms:modified>
  <cp:category/>
</cp:coreProperties>
</file>