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0" r:id="rId3"/>
    <p:sldId id="260" r:id="rId4"/>
    <p:sldId id="261" r:id="rId5"/>
    <p:sldId id="258" r:id="rId6"/>
    <p:sldId id="259" r:id="rId7"/>
    <p:sldId id="262" r:id="rId8"/>
    <p:sldId id="267" r:id="rId9"/>
    <p:sldId id="268" r:id="rId10"/>
    <p:sldId id="274" r:id="rId11"/>
    <p:sldId id="271" r:id="rId12"/>
    <p:sldId id="272" r:id="rId13"/>
    <p:sldId id="263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4660"/>
  </p:normalViewPr>
  <p:slideViewPr>
    <p:cSldViewPr>
      <p:cViewPr varScale="1">
        <p:scale>
          <a:sx n="79" d="100"/>
          <a:sy n="79" d="100"/>
        </p:scale>
        <p:origin x="96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25DA2AE-1E87-4442-ADDA-D51CD84839EE}" type="datetimeFigureOut">
              <a:rPr lang="en-CA" smtClean="0"/>
              <a:t>2013-12-11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AAADE066-9BCC-4786-BBB2-49C7D52D59A8}" type="slidenum">
              <a:rPr lang="en-CA" smtClean="0"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ivotaltracker.com/s/projects/90837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8800" dirty="0" smtClean="0">
                <a:latin typeface="Kokila" panose="020B0604020202020204" pitchFamily="34" charset="0"/>
                <a:cs typeface="Kokila" panose="020B0604020202020204" pitchFamily="34" charset="0"/>
              </a:rPr>
              <a:t>Flux of Souls</a:t>
            </a:r>
            <a:endParaRPr lang="en-CA" sz="8800" dirty="0">
              <a:latin typeface="Kokila" panose="020B0604020202020204" pitchFamily="34" charset="0"/>
              <a:cs typeface="Kokil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User story Class Diagrams</a:t>
            </a:r>
            <a:endParaRPr lang="en-CA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2648320" cy="3620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282932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7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UML &amp; Code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  <a:p>
            <a:pPr algn="ctr"/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215"/>
            <a:ext cx="9144000" cy="32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Game </a:t>
            </a:r>
            <a:r>
              <a:rPr lang="en-CA" u="sng" dirty="0" smtClean="0"/>
              <a:t>Demonstration</a:t>
            </a:r>
            <a:endParaRPr lang="en-CA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5342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Question / Answer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Any questions about the project?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1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Thank you for listening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64" y="1700808"/>
            <a:ext cx="7293471" cy="50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Roles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b="1" u="sng" dirty="0" smtClean="0"/>
              <a:t>Rudy </a:t>
            </a:r>
            <a:r>
              <a:rPr lang="en-CA" b="1" u="sng" dirty="0"/>
              <a:t>Caliph – Scrum Master</a:t>
            </a:r>
          </a:p>
          <a:p>
            <a:r>
              <a:rPr lang="en-CA" b="1" u="sng" dirty="0"/>
              <a:t>Craig Rose – Developer</a:t>
            </a:r>
          </a:p>
          <a:p>
            <a:r>
              <a:rPr lang="en-CA" b="1" u="sng" dirty="0"/>
              <a:t>Randy Peacock – Developer </a:t>
            </a:r>
          </a:p>
          <a:p>
            <a:r>
              <a:rPr lang="en-CA" b="1" u="sng" dirty="0"/>
              <a:t>Richard Andrews – Developer</a:t>
            </a:r>
          </a:p>
          <a:p>
            <a:r>
              <a:rPr lang="en-CA" b="1" u="sng" dirty="0"/>
              <a:t>Stephan Dos Santos  – Developer</a:t>
            </a:r>
          </a:p>
          <a:p>
            <a:r>
              <a:rPr lang="en-CA" b="1" u="sng" dirty="0"/>
              <a:t>Tobias Perez Davidson– Developer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61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Overview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Game Description</a:t>
            </a:r>
          </a:p>
          <a:p>
            <a:r>
              <a:rPr lang="en-CA" dirty="0" smtClean="0"/>
              <a:t>Changes and </a:t>
            </a:r>
            <a:r>
              <a:rPr lang="en-CA" dirty="0"/>
              <a:t>Project </a:t>
            </a:r>
            <a:r>
              <a:rPr lang="en-CA" dirty="0" smtClean="0"/>
              <a:t>Issues/Problems</a:t>
            </a:r>
            <a:endParaRPr lang="en-CA" dirty="0"/>
          </a:p>
          <a:p>
            <a:r>
              <a:rPr lang="en-CA" dirty="0" smtClean="0"/>
              <a:t>Pivotal Tracker Breakdown</a:t>
            </a:r>
          </a:p>
          <a:p>
            <a:r>
              <a:rPr lang="en-CA" dirty="0" smtClean="0"/>
              <a:t>UML Diagrams</a:t>
            </a:r>
          </a:p>
          <a:p>
            <a:r>
              <a:rPr lang="en-CA" dirty="0"/>
              <a:t>Game </a:t>
            </a:r>
            <a:r>
              <a:rPr lang="en-CA" dirty="0" smtClean="0"/>
              <a:t>Demonstration</a:t>
            </a:r>
          </a:p>
          <a:p>
            <a:r>
              <a:rPr lang="en-CA" dirty="0" smtClean="0"/>
              <a:t>Q/A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8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Game Description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Concept &amp; Problem </a:t>
            </a:r>
            <a:r>
              <a:rPr lang="en-CA" dirty="0"/>
              <a:t>Statement </a:t>
            </a:r>
            <a:endParaRPr lang="en-CA" dirty="0" smtClean="0"/>
          </a:p>
          <a:p>
            <a:r>
              <a:rPr lang="en-CA" dirty="0" smtClean="0"/>
              <a:t>Gameplay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07294"/>
            <a:ext cx="5540311" cy="33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Pivotal Tracker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https://www.pivotaltracker.com/s/projects/908374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" y="2000852"/>
            <a:ext cx="9144000" cy="4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Changes and Project </a:t>
            </a:r>
            <a:r>
              <a:rPr lang="en-CA" u="sng" dirty="0" smtClean="0"/>
              <a:t>Issues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err="1" smtClean="0"/>
              <a:t>Povital</a:t>
            </a:r>
            <a:r>
              <a:rPr lang="en-CA" dirty="0" smtClean="0"/>
              <a:t> Tracker</a:t>
            </a:r>
          </a:p>
          <a:p>
            <a:r>
              <a:rPr lang="en-CA" dirty="0" err="1" smtClean="0"/>
              <a:t>Git</a:t>
            </a:r>
            <a:r>
              <a:rPr lang="en-CA" dirty="0" smtClean="0"/>
              <a:t> Hub Code Repository </a:t>
            </a:r>
          </a:p>
          <a:p>
            <a:r>
              <a:rPr lang="en-CA" dirty="0" smtClean="0"/>
              <a:t>Gameplay Balancing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00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Design And Analysis</a:t>
            </a:r>
            <a:endParaRPr lang="en-CA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Class Diagram </a:t>
            </a:r>
          </a:p>
          <a:p>
            <a:r>
              <a:rPr lang="en-CA" dirty="0" smtClean="0"/>
              <a:t>Use Case Diagram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9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Domain Class Diagram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7638"/>
            <a:ext cx="7272808" cy="5330073"/>
          </a:xfrm>
        </p:spPr>
      </p:pic>
    </p:spTree>
    <p:extLst>
      <p:ext uri="{BB962C8B-B14F-4D97-AF65-F5344CB8AC3E}">
        <p14:creationId xmlns:p14="http://schemas.microsoft.com/office/powerpoint/2010/main" val="1880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USE Case diagrams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177"/>
            <a:ext cx="9137920" cy="5137823"/>
          </a:xfrm>
        </p:spPr>
      </p:pic>
    </p:spTree>
    <p:extLst>
      <p:ext uri="{BB962C8B-B14F-4D97-AF65-F5344CB8AC3E}">
        <p14:creationId xmlns:p14="http://schemas.microsoft.com/office/powerpoint/2010/main" val="1539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1720</TotalTime>
  <Words>106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Narrow</vt:lpstr>
      <vt:lpstr>Kokila</vt:lpstr>
      <vt:lpstr>Horizon</vt:lpstr>
      <vt:lpstr>Flux of Souls</vt:lpstr>
      <vt:lpstr>Roles</vt:lpstr>
      <vt:lpstr>Overview</vt:lpstr>
      <vt:lpstr>Game Description</vt:lpstr>
      <vt:lpstr>Pivotal Tracker</vt:lpstr>
      <vt:lpstr>Changes and Project Issues</vt:lpstr>
      <vt:lpstr>Design And Analysis</vt:lpstr>
      <vt:lpstr>Domain Class Diagram</vt:lpstr>
      <vt:lpstr>USE Case diagrams</vt:lpstr>
      <vt:lpstr>User story Class Diagrams</vt:lpstr>
      <vt:lpstr>UML &amp; Code</vt:lpstr>
      <vt:lpstr>Game Demonstration</vt:lpstr>
      <vt:lpstr>Question / Answer</vt:lpstr>
      <vt:lpstr>Thank you for listening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of Souls</dc:title>
  <dc:creator>My Files</dc:creator>
  <cp:lastModifiedBy>Rudy Caliph</cp:lastModifiedBy>
  <cp:revision>48</cp:revision>
  <dcterms:created xsi:type="dcterms:W3CDTF">2013-10-09T16:37:22Z</dcterms:created>
  <dcterms:modified xsi:type="dcterms:W3CDTF">2013-12-12T04:43:54Z</dcterms:modified>
</cp:coreProperties>
</file>