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61" r:id="rId5"/>
    <p:sldId id="269" r:id="rId6"/>
    <p:sldId id="259" r:id="rId7"/>
    <p:sldId id="258" r:id="rId8"/>
    <p:sldId id="262" r:id="rId9"/>
    <p:sldId id="267" r:id="rId10"/>
    <p:sldId id="268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25DA2AE-1E87-4442-ADDA-D51CD84839EE}" type="datetimeFigureOut">
              <a:rPr lang="en-CA" smtClean="0"/>
              <a:t>2013-10-21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orisdormans.nl/machinations/wiki/index.php?title=Machinations_Too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ivotaltracker.com/s/projects/90837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800" dirty="0" smtClean="0">
                <a:latin typeface="Kokila" panose="020B0604020202020204" pitchFamily="34" charset="0"/>
                <a:cs typeface="Kokila" panose="020B0604020202020204" pitchFamily="34" charset="0"/>
              </a:rPr>
              <a:t>Flux of Souls</a:t>
            </a:r>
            <a:endParaRPr lang="en-CA" sz="8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 Case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77"/>
            <a:ext cx="9137920" cy="5137823"/>
          </a:xfrm>
        </p:spPr>
      </p:pic>
    </p:spTree>
    <p:extLst>
      <p:ext uri="{BB962C8B-B14F-4D97-AF65-F5344CB8AC3E}">
        <p14:creationId xmlns:p14="http://schemas.microsoft.com/office/powerpoint/2010/main" val="15390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Current status of the Project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Map Tiling - Complete</a:t>
            </a:r>
          </a:p>
          <a:p>
            <a:r>
              <a:rPr lang="en-CA" dirty="0" smtClean="0"/>
              <a:t>Zoom Functions – Complete </a:t>
            </a:r>
          </a:p>
          <a:p>
            <a:r>
              <a:rPr lang="en-CA" dirty="0" smtClean="0"/>
              <a:t>Splash Screen – Complete </a:t>
            </a:r>
          </a:p>
          <a:p>
            <a:r>
              <a:rPr lang="en-CA" dirty="0" smtClean="0"/>
              <a:t>Player Control Layout – Complete </a:t>
            </a:r>
          </a:p>
          <a:p>
            <a:r>
              <a:rPr lang="en-CA" dirty="0" smtClean="0"/>
              <a:t>Use Case / Class Diagrams – Complete</a:t>
            </a:r>
          </a:p>
          <a:p>
            <a:r>
              <a:rPr lang="en-CA" dirty="0" smtClean="0"/>
              <a:t>Current Integration – In Progress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0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Question / Answer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Any questions about the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u="sng" dirty="0" smtClean="0"/>
              <a:t>Rudy </a:t>
            </a:r>
            <a:r>
              <a:rPr lang="en-CA" b="1" u="sng" dirty="0"/>
              <a:t>Caliph – Scrum Master</a:t>
            </a:r>
          </a:p>
          <a:p>
            <a:r>
              <a:rPr lang="en-CA" b="1" u="sng" dirty="0"/>
              <a:t>Craig Rose – Developer</a:t>
            </a:r>
          </a:p>
          <a:p>
            <a:r>
              <a:rPr lang="en-CA" b="1" u="sng" dirty="0"/>
              <a:t>Randy Peacock – Developer </a:t>
            </a:r>
          </a:p>
          <a:p>
            <a:r>
              <a:rPr lang="en-CA" b="1" u="sng" dirty="0"/>
              <a:t>Richard Andrews – Developer</a:t>
            </a:r>
          </a:p>
          <a:p>
            <a:r>
              <a:rPr lang="en-CA" b="1" u="sng" dirty="0"/>
              <a:t>Stephan Dos Santos  – Developer</a:t>
            </a:r>
          </a:p>
          <a:p>
            <a:r>
              <a:rPr lang="en-CA" b="1" u="sng" dirty="0"/>
              <a:t>Tobias Perez Davidson– Developer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 smtClean="0"/>
              <a:t>Description</a:t>
            </a:r>
          </a:p>
          <a:p>
            <a:r>
              <a:rPr lang="en-CA" dirty="0" smtClean="0"/>
              <a:t>Machinations Tool Demo</a:t>
            </a:r>
            <a:endParaRPr lang="en-CA" dirty="0"/>
          </a:p>
          <a:p>
            <a:r>
              <a:rPr lang="en-CA" dirty="0"/>
              <a:t>Software and Version </a:t>
            </a:r>
            <a:r>
              <a:rPr lang="en-CA" dirty="0" smtClean="0"/>
              <a:t>Control</a:t>
            </a:r>
          </a:p>
          <a:p>
            <a:r>
              <a:rPr lang="en-CA" dirty="0" smtClean="0"/>
              <a:t>Pivotal Tracker Breakdown</a:t>
            </a:r>
          </a:p>
          <a:p>
            <a:r>
              <a:rPr lang="en-CA" dirty="0" smtClean="0"/>
              <a:t>Design/Analysis</a:t>
            </a:r>
          </a:p>
          <a:p>
            <a:r>
              <a:rPr lang="en-CA" dirty="0" smtClean="0"/>
              <a:t>Current Project State</a:t>
            </a:r>
            <a:endParaRPr lang="en-CA" dirty="0"/>
          </a:p>
          <a:p>
            <a:r>
              <a:rPr lang="en-CA" dirty="0" smtClean="0"/>
              <a:t>Q/A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Game Description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Concept &amp; Problem </a:t>
            </a:r>
            <a:r>
              <a:rPr lang="en-CA" dirty="0"/>
              <a:t>Statement </a:t>
            </a:r>
            <a:endParaRPr lang="en-CA" dirty="0" smtClean="0"/>
          </a:p>
          <a:p>
            <a:r>
              <a:rPr lang="en-CA" dirty="0" smtClean="0"/>
              <a:t>Gameplay</a:t>
            </a:r>
          </a:p>
          <a:p>
            <a:r>
              <a:rPr lang="en-CA" dirty="0"/>
              <a:t>Machinations Tool </a:t>
            </a:r>
            <a:r>
              <a:rPr lang="en-CA" dirty="0" smtClean="0"/>
              <a:t>Demo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Machinations </a:t>
            </a:r>
            <a:r>
              <a:rPr lang="en-US" dirty="0" smtClean="0"/>
              <a:t>Tool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www.jorisdormans.nl/machinations/wiki/index.php?title=Machinations_Tool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98" y="2067542"/>
            <a:ext cx="5021427" cy="37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5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Software and Version Control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Xna</a:t>
            </a:r>
            <a:r>
              <a:rPr lang="en-CA" dirty="0" smtClean="0"/>
              <a:t> C# Programming platform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Hub Code Repository </a:t>
            </a:r>
          </a:p>
          <a:p>
            <a:r>
              <a:rPr lang="en-CA" dirty="0" smtClean="0"/>
              <a:t>High </a:t>
            </a:r>
            <a:r>
              <a:rPr lang="en-CA" dirty="0"/>
              <a:t>Level Architecture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Pivotal Tracker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https://www.pivotaltracker.com/s/projects/908374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981"/>
            <a:ext cx="9144000" cy="48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Design And Analysis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Class Diagram </a:t>
            </a:r>
          </a:p>
          <a:p>
            <a:r>
              <a:rPr lang="en-CA" dirty="0" smtClean="0"/>
              <a:t>Use Case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77677" cy="5445224"/>
          </a:xfrm>
        </p:spPr>
      </p:pic>
    </p:spTree>
    <p:extLst>
      <p:ext uri="{BB962C8B-B14F-4D97-AF65-F5344CB8AC3E}">
        <p14:creationId xmlns:p14="http://schemas.microsoft.com/office/powerpoint/2010/main" val="188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1194</TotalTime>
  <Words>142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Kokila</vt:lpstr>
      <vt:lpstr>Horizon</vt:lpstr>
      <vt:lpstr>Flux of Souls</vt:lpstr>
      <vt:lpstr>Roles</vt:lpstr>
      <vt:lpstr>Overview</vt:lpstr>
      <vt:lpstr>Game Description</vt:lpstr>
      <vt:lpstr>Machinations Tool Demo</vt:lpstr>
      <vt:lpstr>Software and Version Control</vt:lpstr>
      <vt:lpstr>Pivotal Tracker</vt:lpstr>
      <vt:lpstr>Design And Analysis</vt:lpstr>
      <vt:lpstr>Class Diagram</vt:lpstr>
      <vt:lpstr>USE Case diagrams</vt:lpstr>
      <vt:lpstr>Current status of the Project</vt:lpstr>
      <vt:lpstr>Question /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of Souls</dc:title>
  <dc:creator>My Files</dc:creator>
  <cp:lastModifiedBy>Rudy Caliph</cp:lastModifiedBy>
  <cp:revision>41</cp:revision>
  <dcterms:created xsi:type="dcterms:W3CDTF">2013-10-09T16:37:22Z</dcterms:created>
  <dcterms:modified xsi:type="dcterms:W3CDTF">2013-10-21T15:11:17Z</dcterms:modified>
</cp:coreProperties>
</file>